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71" r:id="rId11"/>
    <p:sldId id="272" r:id="rId12"/>
    <p:sldId id="273" r:id="rId13"/>
    <p:sldId id="268" r:id="rId14"/>
    <p:sldId id="269" r:id="rId15"/>
    <p:sldId id="270" r:id="rId16"/>
    <p:sldId id="264" r:id="rId17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18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B1EF1D-322E-4432-BB70-F0031EE2F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DE54F4-C95B-4D72-A227-0BAA7664AE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9C1DAD-9FA5-4345-8F8A-8E195DD2E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D6CAB-2118-4A80-873A-970EF6104948}" type="datetimeFigureOut">
              <a:rPr lang="en-CA" smtClean="0"/>
              <a:t>2020-03-30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59174-1ED7-40F4-A153-D2E547280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DADE35-E66C-4D17-A0F7-ADBA77FC1B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45E5E-B431-4951-BB6C-8A9B16BECEE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16502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C090B0-859C-44DD-8D50-A30C9D1ED6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10A404-E57B-4E9D-A4C6-FDF188F3DF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943EFF-BBB8-47B0-AD3E-5EC1BB1721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D6CAB-2118-4A80-873A-970EF6104948}" type="datetimeFigureOut">
              <a:rPr lang="en-CA" smtClean="0"/>
              <a:t>2020-03-30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97B381-717B-4822-B380-FF13BD6916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EFD487-78AC-4D28-91B5-0727AF3DFC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45E5E-B431-4951-BB6C-8A9B16BECEE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990288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872EED9-69CC-4BC4-80B5-AB601DD02A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DBCB46-04F2-49A3-8ABB-3375AE18AA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66303D-5BBD-4C02-AA2F-0C82D6EC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D6CAB-2118-4A80-873A-970EF6104948}" type="datetimeFigureOut">
              <a:rPr lang="en-CA" smtClean="0"/>
              <a:t>2020-03-30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B628CD-B1FC-405A-B23D-7423A15BFD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988A4F-BD03-4D29-A54A-A0B7B692D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45E5E-B431-4951-BB6C-8A9B16BECEE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26838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A524D0-59D6-46C7-A87A-D7670EACE7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8AE1AE-551C-4A0C-B0FE-BD56E3F10A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DB81E3-27F4-4E16-893F-878753A9C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D6CAB-2118-4A80-873A-970EF6104948}" type="datetimeFigureOut">
              <a:rPr lang="en-CA" smtClean="0"/>
              <a:t>2020-03-30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6F132B-778E-43E5-A2BD-5B931CA2A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620C75-1744-483D-A1F9-CE3A91624A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45E5E-B431-4951-BB6C-8A9B16BECEE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61642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A3737C-E7FC-4BDF-8C20-F4FFD7186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3A00AF-942C-4B72-AA91-92E05266AA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43A34D-391D-4243-B689-7130A35787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D6CAB-2118-4A80-873A-970EF6104948}" type="datetimeFigureOut">
              <a:rPr lang="en-CA" smtClean="0"/>
              <a:t>2020-03-30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7D5F63-B37E-420B-B5E7-3541A0B6BC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D6BDA2-B1D4-4746-A53E-F6A5821B2A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45E5E-B431-4951-BB6C-8A9B16BECEE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451079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9AF006-E1AD-4D7C-BB3B-499A4AB33E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1B1FDA-F3A3-4926-AD7C-7F04AF55B3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C81774-2CD5-4C64-9615-A182415BD4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37963D-39B0-4FE2-AD4B-4A0CC33D7B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D6CAB-2118-4A80-873A-970EF6104948}" type="datetimeFigureOut">
              <a:rPr lang="en-CA" smtClean="0"/>
              <a:t>2020-03-30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B30A49-D0D4-40CC-B102-5947C28A83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7B41B4-C105-40F7-A0A6-F9E6E1904A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45E5E-B431-4951-BB6C-8A9B16BECEE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99632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C738C2-0925-4D09-8FEC-4D41C7297D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1E7254-739D-447A-A647-15F2A8495C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EFD6B6-5DBD-484B-93D4-CA5C083BBD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7AF86A8-DCA1-4C10-8B5E-30BDF5CCCCF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2CFD5A-0818-4515-BAAC-C9E8A812EC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FC97E92-8BAB-4D3E-971F-6522EC4CC8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D6CAB-2118-4A80-873A-970EF6104948}" type="datetimeFigureOut">
              <a:rPr lang="en-CA" smtClean="0"/>
              <a:t>2020-03-30</a:t>
            </a:fld>
            <a:endParaRPr lang="en-C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353696E-3F12-40CE-B1AB-AC457193F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9F2F9-B9EA-4DCF-A196-78A07FA080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45E5E-B431-4951-BB6C-8A9B16BECEE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38420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F3B3C7-A52A-4CAB-A4C6-98178D930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DB5C29-E9A4-421D-98F2-7F82E7C682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D6CAB-2118-4A80-873A-970EF6104948}" type="datetimeFigureOut">
              <a:rPr lang="en-CA" smtClean="0"/>
              <a:t>2020-03-30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7F3C412-B5CF-47E2-8970-120C961A3C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4AA88E-30CA-4ED4-9DF5-06674D0672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45E5E-B431-4951-BB6C-8A9B16BECEE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207267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A335A5F-0331-4D0B-B448-7187149EA5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D6CAB-2118-4A80-873A-970EF6104948}" type="datetimeFigureOut">
              <a:rPr lang="en-CA" smtClean="0"/>
              <a:t>2020-03-30</a:t>
            </a:fld>
            <a:endParaRPr lang="en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C703219-F8DC-45A6-86C9-CFD433D3F2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152025-FEF8-4D67-B743-420F8EAA49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45E5E-B431-4951-BB6C-8A9B16BECEE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38860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A16579-EA34-429C-84E3-CAF9D036EF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6F2102-FB4D-4714-813F-39F1564249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609903-E447-4DD1-95E4-D1766DC22D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9AD86B-BB79-4620-9C81-0CD567DEB7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D6CAB-2118-4A80-873A-970EF6104948}" type="datetimeFigureOut">
              <a:rPr lang="en-CA" smtClean="0"/>
              <a:t>2020-03-30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D46772-0C0F-48E3-AA08-34D4A0FF1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F1B61F-5AAF-4441-8CE1-590A208ADE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45E5E-B431-4951-BB6C-8A9B16BECEE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33763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44C33-8D5F-4643-9DAD-181E06179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4DD0D03-623D-4AD8-9FDB-2BBE82071DB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BE2CF6-BC8C-4939-858D-5F1BBB10F2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D80093-EA92-4554-A21E-75A704751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D6CAB-2118-4A80-873A-970EF6104948}" type="datetimeFigureOut">
              <a:rPr lang="en-CA" smtClean="0"/>
              <a:t>2020-03-30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496317-9C6B-4604-91BA-2417FF0219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1876D6-5849-4FF7-90DE-69278B380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45E5E-B431-4951-BB6C-8A9B16BECEE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172254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D132880-97A5-4C06-B0D4-16611F8E69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E9B211-B616-49B9-868B-D85AAC4276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7BB52C-5293-4B3B-83F7-CBBB6A1C1A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DD6CAB-2118-4A80-873A-970EF6104948}" type="datetimeFigureOut">
              <a:rPr lang="en-CA" smtClean="0"/>
              <a:t>2020-03-30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C1CF2B-38AA-4069-95DE-F1E654C1E4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868DD9-9B95-4646-90C0-6689B92CF0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845E5E-B431-4951-BB6C-8A9B16BECEE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76498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7A9B02-C67D-42E7-BECA-330E2C5822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41987" y="587576"/>
            <a:ext cx="9144000" cy="1037260"/>
          </a:xfrm>
        </p:spPr>
        <p:txBody>
          <a:bodyPr>
            <a:normAutofit/>
          </a:bodyPr>
          <a:lstStyle/>
          <a:p>
            <a:r>
              <a:rPr lang="en-CA" sz="6600" dirty="0">
                <a:latin typeface="Bahnschrift Condensed" panose="020B0502040204020203" pitchFamily="34" charset="0"/>
              </a:rPr>
              <a:t>Having Conversations</a:t>
            </a:r>
          </a:p>
        </p:txBody>
      </p:sp>
      <p:pic>
        <p:nvPicPr>
          <p:cNvPr id="1026" name="Picture 2" descr="RÃ©sultats de recherche d'images pour Â«Â conversationÂ Â»">
            <a:extLst>
              <a:ext uri="{FF2B5EF4-FFF2-40B4-BE49-F238E27FC236}">
                <a16:creationId xmlns:a16="http://schemas.microsoft.com/office/drawing/2014/main" id="{488E0AEB-BC30-4A2D-AB63-B430EA5EE4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742" y="1624836"/>
            <a:ext cx="6222516" cy="2700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57C02DB3-DB76-4CB2-B629-DAA91B02EA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742" y="4921031"/>
            <a:ext cx="6222516" cy="1673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6178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9EE0827-ABFA-45E1-94D6-B053CF3293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6487" y="2765852"/>
            <a:ext cx="5598145" cy="367750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6A8598-BBE4-4FDA-A58B-363D6CB337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8877" y="927833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CA" dirty="0"/>
              <a:t>When I talk to people, I </a:t>
            </a:r>
            <a:r>
              <a:rPr lang="en-CA" b="1" dirty="0"/>
              <a:t>look the person </a:t>
            </a:r>
            <a:r>
              <a:rPr lang="en-CA" dirty="0"/>
              <a:t>I am talking to. This shows that I am thinking about them.</a:t>
            </a:r>
            <a:br>
              <a:rPr lang="en-CA" dirty="0"/>
            </a:br>
            <a:endParaRPr lang="en-CA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FCCC788-EE18-4227-84A2-498755DFF4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92369">
            <a:off x="6180409" y="3050334"/>
            <a:ext cx="2006149" cy="1155213"/>
          </a:xfrm>
          <a:prstGeom prst="rect">
            <a:avLst/>
          </a:prstGeom>
        </p:spPr>
      </p:pic>
      <p:sp>
        <p:nvSpPr>
          <p:cNvPr id="6" name="Thought Bubble: Cloud 5">
            <a:extLst>
              <a:ext uri="{FF2B5EF4-FFF2-40B4-BE49-F238E27FC236}">
                <a16:creationId xmlns:a16="http://schemas.microsoft.com/office/drawing/2014/main" id="{92722688-ADAF-4D28-9B56-67C8BB2A1271}"/>
              </a:ext>
            </a:extLst>
          </p:cNvPr>
          <p:cNvSpPr/>
          <p:nvPr/>
        </p:nvSpPr>
        <p:spPr>
          <a:xfrm flipH="1">
            <a:off x="3449052" y="1833734"/>
            <a:ext cx="2646948" cy="132556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A94F6E0-382A-4450-89C5-302D57C3527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474"/>
          <a:stretch/>
        </p:blipFill>
        <p:spPr>
          <a:xfrm>
            <a:off x="1091510" y="3143807"/>
            <a:ext cx="2225095" cy="2155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5173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249953-33B7-481C-9EAA-426101442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9892" y="1162843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CA" dirty="0"/>
              <a:t>When I </a:t>
            </a:r>
            <a:r>
              <a:rPr lang="en-CA" b="1" u="sng" dirty="0"/>
              <a:t>look at others</a:t>
            </a:r>
            <a:r>
              <a:rPr lang="en-CA" dirty="0"/>
              <a:t>, I can see their </a:t>
            </a:r>
            <a:r>
              <a:rPr lang="en-CA" b="1" dirty="0"/>
              <a:t>face </a:t>
            </a:r>
            <a:r>
              <a:rPr lang="en-CA" dirty="0"/>
              <a:t>and </a:t>
            </a:r>
            <a:r>
              <a:rPr lang="en-CA" b="1" dirty="0"/>
              <a:t>body language</a:t>
            </a:r>
            <a:r>
              <a:rPr lang="en-CA" dirty="0"/>
              <a:t>.</a:t>
            </a:r>
            <a:br>
              <a:rPr lang="en-CA" dirty="0"/>
            </a:br>
            <a:br>
              <a:rPr lang="en-CA" dirty="0"/>
            </a:br>
            <a:endParaRPr lang="en-CA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44F9C9E-2241-493B-ABA7-5E551B91EE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1760" y="2069701"/>
            <a:ext cx="5608479" cy="4383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0171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2862DA-AB57-449A-9994-4D7DC8347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0913" y="1595436"/>
            <a:ext cx="5912459" cy="3876895"/>
          </a:xfrm>
        </p:spPr>
        <p:txBody>
          <a:bodyPr>
            <a:normAutofit/>
          </a:bodyPr>
          <a:lstStyle/>
          <a:p>
            <a:r>
              <a:rPr lang="en-CA" dirty="0"/>
              <a:t>This is important because it gives me </a:t>
            </a:r>
            <a:r>
              <a:rPr lang="en-CA" b="1" dirty="0"/>
              <a:t>clues </a:t>
            </a:r>
            <a:r>
              <a:rPr lang="en-CA" dirty="0"/>
              <a:t>about </a:t>
            </a:r>
            <a:r>
              <a:rPr lang="en-CA" b="1" dirty="0"/>
              <a:t>how they’re feeling. </a:t>
            </a:r>
            <a:br>
              <a:rPr lang="en-CA" b="1" dirty="0"/>
            </a:br>
            <a:endParaRPr lang="en-CA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F39BEB-4956-4370-BC67-8CFF5FBDA9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3201" y="474878"/>
            <a:ext cx="4378057" cy="552785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E3FAD17-62CA-4E25-A608-439E7013501A}"/>
              </a:ext>
            </a:extLst>
          </p:cNvPr>
          <p:cNvSpPr/>
          <p:nvPr/>
        </p:nvSpPr>
        <p:spPr>
          <a:xfrm>
            <a:off x="9889588" y="3238803"/>
            <a:ext cx="450166" cy="517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390370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DCB8B9-F3ED-44F3-9C87-D3CC6D3E91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9112" y="-535365"/>
            <a:ext cx="10813775" cy="2738237"/>
          </a:xfrm>
        </p:spPr>
        <p:txBody>
          <a:bodyPr>
            <a:normAutofit/>
          </a:bodyPr>
          <a:lstStyle/>
          <a:p>
            <a:r>
              <a:rPr lang="en-CA" dirty="0"/>
              <a:t>When people have a conversation, we agree on a </a:t>
            </a:r>
            <a:r>
              <a:rPr lang="en-CA" b="1" dirty="0"/>
              <a:t>topic.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7C23047-9B40-428C-8A7B-310AAD9366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7648" y="2064446"/>
            <a:ext cx="8156701" cy="343933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DB3E5FF-618C-45CA-8E3B-43AF68C771BF}"/>
              </a:ext>
            </a:extLst>
          </p:cNvPr>
          <p:cNvSpPr/>
          <p:nvPr/>
        </p:nvSpPr>
        <p:spPr>
          <a:xfrm>
            <a:off x="1040255" y="5626586"/>
            <a:ext cx="1011148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4800" dirty="0"/>
              <a:t>A </a:t>
            </a:r>
            <a:r>
              <a:rPr lang="en-CA" sz="4800" b="1" dirty="0"/>
              <a:t>topic </a:t>
            </a:r>
            <a:r>
              <a:rPr lang="en-CA" sz="4800" dirty="0"/>
              <a:t>is what we will be talking about.</a:t>
            </a:r>
          </a:p>
        </p:txBody>
      </p:sp>
    </p:spTree>
    <p:extLst>
      <p:ext uri="{BB962C8B-B14F-4D97-AF65-F5344CB8AC3E}">
        <p14:creationId xmlns:p14="http://schemas.microsoft.com/office/powerpoint/2010/main" val="13359993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DCB8B9-F3ED-44F3-9C87-D3CC6D3E91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1487" y="-26932"/>
            <a:ext cx="11249026" cy="2812706"/>
          </a:xfrm>
        </p:spPr>
        <p:txBody>
          <a:bodyPr>
            <a:normAutofit fontScale="90000"/>
          </a:bodyPr>
          <a:lstStyle/>
          <a:p>
            <a:r>
              <a:rPr lang="en-CA" dirty="0"/>
              <a:t>We ask </a:t>
            </a:r>
            <a:r>
              <a:rPr lang="en-CA" b="1" dirty="0"/>
              <a:t>questions</a:t>
            </a:r>
            <a:r>
              <a:rPr lang="en-CA" dirty="0"/>
              <a:t> and make </a:t>
            </a:r>
            <a:r>
              <a:rPr lang="en-CA" b="1" dirty="0"/>
              <a:t>comments </a:t>
            </a:r>
            <a:r>
              <a:rPr lang="en-CA" dirty="0"/>
              <a:t>on the</a:t>
            </a:r>
            <a:r>
              <a:rPr lang="en-CA" b="1" dirty="0"/>
              <a:t> same </a:t>
            </a:r>
            <a:r>
              <a:rPr lang="en-CA" dirty="0"/>
              <a:t>topic. This helps everyone understand the conversation.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69429FB-B4FC-4850-A065-8933038BAF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5956107" y="2153487"/>
            <a:ext cx="3889262" cy="515383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E9E0B32-C21B-431E-AB00-69FA9551A4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0916" y="3187656"/>
            <a:ext cx="2611557" cy="2469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2125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053369-B829-4BC1-95D4-0551C13A6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7424" y="132348"/>
            <a:ext cx="11950149" cy="3127513"/>
          </a:xfrm>
        </p:spPr>
        <p:txBody>
          <a:bodyPr>
            <a:normAutofit/>
          </a:bodyPr>
          <a:lstStyle/>
          <a:p>
            <a:r>
              <a:rPr lang="en-CA" sz="5400" dirty="0"/>
              <a:t>Everyone has a </a:t>
            </a:r>
            <a:r>
              <a:rPr lang="en-CA" sz="5400" b="1" dirty="0"/>
              <a:t>turn talking</a:t>
            </a:r>
            <a:r>
              <a:rPr lang="en-CA" sz="5400" dirty="0"/>
              <a:t> about the same topic. This makes everyone feel happy and respected.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52E9296-0D29-4578-82F8-FF8AE5D964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0116" y="3053371"/>
            <a:ext cx="3631768" cy="346228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B81BC51-C2C8-439E-AC2A-D5FFC136ECA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723" r="51925"/>
          <a:stretch/>
        </p:blipFill>
        <p:spPr>
          <a:xfrm>
            <a:off x="1248778" y="3429000"/>
            <a:ext cx="2071938" cy="5211164"/>
          </a:xfrm>
          <a:prstGeom prst="rect">
            <a:avLst/>
          </a:prstGeom>
        </p:spPr>
      </p:pic>
      <p:pic>
        <p:nvPicPr>
          <p:cNvPr id="1026" name="Picture 2" descr="Image result for my turn your turn">
            <a:extLst>
              <a:ext uri="{FF2B5EF4-FFF2-40B4-BE49-F238E27FC236}">
                <a16:creationId xmlns:a16="http://schemas.microsoft.com/office/drawing/2014/main" id="{F449A3AF-B3E0-4814-AFE9-F8B1ADC3A4F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47"/>
          <a:stretch/>
        </p:blipFill>
        <p:spPr bwMode="auto">
          <a:xfrm>
            <a:off x="8511280" y="2870055"/>
            <a:ext cx="2573818" cy="6434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84223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0A762-0AD2-4062-A4CF-52F85E957B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To be a </a:t>
            </a:r>
            <a:r>
              <a:rPr lang="en-CA" b="1" dirty="0"/>
              <a:t>good </a:t>
            </a:r>
            <a:r>
              <a:rPr lang="en-CA" dirty="0"/>
              <a:t>conversation partner…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AA38F8-4970-41FC-B5E2-C117866DF8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CA" dirty="0"/>
              <a:t>I can remember: </a:t>
            </a:r>
          </a:p>
          <a:p>
            <a:pPr marL="0" indent="0">
              <a:buNone/>
            </a:pPr>
            <a:endParaRPr lang="en-CA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40A3FE-7C3E-4768-86F4-4E7DC58F7F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4254" y="2511341"/>
            <a:ext cx="5591175" cy="34956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DCFEEF2-DA6B-469B-AA05-78AE3DE06C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7003" y="2801046"/>
            <a:ext cx="3600743" cy="2400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7756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707DD0-6BD9-4BA6-99EB-136EFF8C7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95304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CA" dirty="0"/>
              <a:t>When I see someone I know, </a:t>
            </a:r>
            <a:r>
              <a:rPr lang="en-CA" b="1" dirty="0"/>
              <a:t>I look at them</a:t>
            </a:r>
            <a:r>
              <a:rPr lang="en-CA" dirty="0"/>
              <a:t>. </a:t>
            </a:r>
            <a:br>
              <a:rPr lang="en-CA" dirty="0"/>
            </a:br>
            <a:br>
              <a:rPr lang="en-CA" dirty="0"/>
            </a:br>
            <a:r>
              <a:rPr lang="en-CA" dirty="0"/>
              <a:t>I can say:</a:t>
            </a:r>
            <a:br>
              <a:rPr lang="en-CA" dirty="0"/>
            </a:br>
            <a:r>
              <a:rPr lang="en-CA" dirty="0"/>
              <a:t> </a:t>
            </a:r>
            <a:r>
              <a:rPr lang="en-CA" b="1" dirty="0"/>
              <a:t>“Hi, how are you?” </a:t>
            </a:r>
            <a:r>
              <a:rPr lang="en-CA" dirty="0"/>
              <a:t>This makes people feel good.</a:t>
            </a:r>
          </a:p>
        </p:txBody>
      </p:sp>
      <p:pic>
        <p:nvPicPr>
          <p:cNvPr id="2052" name="Picture 4" descr="RÃ©sultats de recherche d'images pour Â«Â happy conversationÂ Â»">
            <a:extLst>
              <a:ext uri="{FF2B5EF4-FFF2-40B4-BE49-F238E27FC236}">
                <a16:creationId xmlns:a16="http://schemas.microsoft.com/office/drawing/2014/main" id="{21836E30-CCC1-49A0-AD57-5CA7F0EE01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0989" y="4086914"/>
            <a:ext cx="4883003" cy="2388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3023DF16-83CA-4C2C-A6D5-A848F9017128}"/>
              </a:ext>
            </a:extLst>
          </p:cNvPr>
          <p:cNvCxnSpPr/>
          <p:nvPr/>
        </p:nvCxnSpPr>
        <p:spPr>
          <a:xfrm flipV="1">
            <a:off x="5346744" y="4681508"/>
            <a:ext cx="1239253" cy="144379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6" name="Speech Bubble: Oval 5">
            <a:extLst>
              <a:ext uri="{FF2B5EF4-FFF2-40B4-BE49-F238E27FC236}">
                <a16:creationId xmlns:a16="http://schemas.microsoft.com/office/drawing/2014/main" id="{E4E3D97D-499B-44FD-B244-DC832975D5B9}"/>
              </a:ext>
            </a:extLst>
          </p:cNvPr>
          <p:cNvSpPr/>
          <p:nvPr/>
        </p:nvSpPr>
        <p:spPr>
          <a:xfrm flipH="1">
            <a:off x="2148028" y="3038622"/>
            <a:ext cx="2879975" cy="1787265"/>
          </a:xfrm>
          <a:prstGeom prst="wedgeEllipse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chemeClr val="tx1"/>
                </a:solidFill>
              </a:rPr>
              <a:t>Hi, </a:t>
            </a:r>
            <a:br>
              <a:rPr lang="en-CA" sz="2800" dirty="0">
                <a:solidFill>
                  <a:schemeClr val="tx1"/>
                </a:solidFill>
              </a:rPr>
            </a:br>
            <a:r>
              <a:rPr lang="en-CA" sz="2800" dirty="0">
                <a:solidFill>
                  <a:schemeClr val="tx1"/>
                </a:solidFill>
              </a:rPr>
              <a:t>how are </a:t>
            </a:r>
            <a:r>
              <a:rPr lang="en-CA" sz="2800" dirty="0" err="1">
                <a:solidFill>
                  <a:schemeClr val="tx1"/>
                </a:solidFill>
              </a:rPr>
              <a:t>you?</a:t>
            </a:r>
            <a:r>
              <a:rPr lang="en-CA" dirty="0" err="1"/>
              <a:t>i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4615220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1A0A3C-42FA-4065-BB33-55128A6B5D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5085" y="1259012"/>
            <a:ext cx="10515600" cy="1325563"/>
          </a:xfrm>
        </p:spPr>
        <p:txBody>
          <a:bodyPr/>
          <a:lstStyle/>
          <a:p>
            <a:r>
              <a:rPr lang="en-CA" dirty="0"/>
              <a:t>I </a:t>
            </a:r>
            <a:r>
              <a:rPr lang="en-CA" b="1" dirty="0"/>
              <a:t>listen </a:t>
            </a:r>
            <a:r>
              <a:rPr lang="en-CA" dirty="0"/>
              <a:t>to their answer. Then I can: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633D70-22E4-47FB-B5C9-BE857ACA96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4180" y="2072944"/>
            <a:ext cx="10987820" cy="503237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CA" dirty="0"/>
          </a:p>
          <a:p>
            <a:r>
              <a:rPr lang="en-CA" dirty="0"/>
              <a:t>Make a </a:t>
            </a:r>
            <a:r>
              <a:rPr lang="en-CA" b="1" dirty="0"/>
              <a:t>comment</a:t>
            </a:r>
            <a:r>
              <a:rPr lang="en-CA" dirty="0"/>
              <a:t> about the situation</a:t>
            </a:r>
          </a:p>
          <a:p>
            <a:pPr marL="0" indent="0">
              <a:buNone/>
            </a:pPr>
            <a:r>
              <a:rPr lang="en-CA" dirty="0"/>
              <a:t>		        OR</a:t>
            </a:r>
          </a:p>
          <a:p>
            <a:r>
              <a:rPr lang="en-CA" dirty="0"/>
              <a:t>Ask a </a:t>
            </a:r>
            <a:r>
              <a:rPr lang="en-CA" b="1" dirty="0"/>
              <a:t>question</a:t>
            </a:r>
            <a:r>
              <a:rPr lang="en-CA" dirty="0"/>
              <a:t> about the other person</a:t>
            </a:r>
          </a:p>
          <a:p>
            <a:pPr marL="0" indent="0">
              <a:buNone/>
            </a:pPr>
            <a:endParaRPr lang="en-CA" dirty="0"/>
          </a:p>
          <a:p>
            <a:pPr marL="0" indent="0">
              <a:buNone/>
            </a:pPr>
            <a:endParaRPr lang="en-CA" dirty="0"/>
          </a:p>
          <a:p>
            <a:endParaRPr lang="en-CA" dirty="0"/>
          </a:p>
          <a:p>
            <a:pPr marL="0" indent="0" algn="ctr">
              <a:buNone/>
            </a:pPr>
            <a:r>
              <a:rPr lang="en-CA" dirty="0"/>
              <a:t>                              This shows them I care and will keep the conversation going for longer!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AC68C98-52A0-4F4F-B272-88764939E7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892" t="22447" r="50454" b="39323"/>
          <a:stretch/>
        </p:blipFill>
        <p:spPr>
          <a:xfrm>
            <a:off x="1419725" y="230189"/>
            <a:ext cx="1443791" cy="139892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15F49A2-E583-4BA5-81ED-35F0BA9975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6946" y="2475790"/>
            <a:ext cx="3866542" cy="1906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9487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52B26F1-D5B9-4C53-85C2-67797643065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123"/>
          <a:stretch/>
        </p:blipFill>
        <p:spPr>
          <a:xfrm>
            <a:off x="9305371" y="224159"/>
            <a:ext cx="2645998" cy="221825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8596BF5-1C85-4BC3-95C4-3A2BD35BA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Comments about the situation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F8E4A4-9AAB-4409-8A34-3D28054E07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750" y="1861718"/>
            <a:ext cx="10683240" cy="4772123"/>
          </a:xfrm>
        </p:spPr>
        <p:txBody>
          <a:bodyPr>
            <a:normAutofit fontScale="92500" lnSpcReduction="10000"/>
          </a:bodyPr>
          <a:lstStyle/>
          <a:p>
            <a:r>
              <a:rPr lang="en-CA" dirty="0"/>
              <a:t>When you make a comment, it shows you are listening to others.</a:t>
            </a:r>
          </a:p>
          <a:p>
            <a:endParaRPr lang="en-CA" dirty="0"/>
          </a:p>
          <a:p>
            <a:r>
              <a:rPr lang="en-CA" dirty="0"/>
              <a:t>What comments could you make? </a:t>
            </a:r>
          </a:p>
          <a:p>
            <a:endParaRPr lang="en-CA" dirty="0"/>
          </a:p>
          <a:p>
            <a:pPr lvl="8"/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pPr marL="0" indent="0">
              <a:buNone/>
            </a:pPr>
            <a:r>
              <a:rPr lang="en-CA" dirty="0"/>
              <a:t>It’s my birthday Saturday!	 My dog ran away       I got an A on my homework!</a:t>
            </a:r>
          </a:p>
          <a:p>
            <a:pPr marL="0" indent="0">
              <a:buNone/>
            </a:pPr>
            <a:r>
              <a:rPr lang="en-CA" dirty="0"/>
              <a:t>________________		______________	 _______________________</a:t>
            </a:r>
          </a:p>
          <a:p>
            <a:pPr marL="0" indent="0">
              <a:buNone/>
            </a:pPr>
            <a:r>
              <a:rPr lang="en-CA" dirty="0"/>
              <a:t>________________		______________	 _______________________</a:t>
            </a:r>
          </a:p>
          <a:p>
            <a:pPr marL="0" indent="0">
              <a:buNone/>
            </a:pPr>
            <a:endParaRPr lang="en-CA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4E40409-6C74-43EA-AAAF-D9DB0486DD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2190" y="3617508"/>
            <a:ext cx="2583765" cy="145336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EFF1976-641D-4C01-BFC9-4D51644C24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1010" y="3423015"/>
            <a:ext cx="2315087" cy="1718607"/>
          </a:xfrm>
          <a:prstGeom prst="rect">
            <a:avLst/>
          </a:prstGeom>
        </p:spPr>
      </p:pic>
      <p:pic>
        <p:nvPicPr>
          <p:cNvPr id="1026" name="Picture 2" descr="Image result for I got an A">
            <a:extLst>
              <a:ext uri="{FF2B5EF4-FFF2-40B4-BE49-F238E27FC236}">
                <a16:creationId xmlns:a16="http://schemas.microsoft.com/office/drawing/2014/main" id="{09239EDC-A05B-43EE-AFDE-196D5324AD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811" y="3434122"/>
            <a:ext cx="2008260" cy="1718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18816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CD92DA-91DD-452F-A1F8-ED7D92FDAB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Questions about the other person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B1D777-F359-4F31-94DB-1043E32FC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1075" y="1460499"/>
            <a:ext cx="10809849" cy="5032376"/>
          </a:xfrm>
        </p:spPr>
        <p:txBody>
          <a:bodyPr>
            <a:normAutofit lnSpcReduction="10000"/>
          </a:bodyPr>
          <a:lstStyle/>
          <a:p>
            <a:r>
              <a:rPr lang="en-CA" dirty="0"/>
              <a:t>I can ask a question to keep the conversation going. </a:t>
            </a:r>
          </a:p>
          <a:p>
            <a:r>
              <a:rPr lang="en-CA" dirty="0"/>
              <a:t>When could you ask these questions?</a:t>
            </a:r>
          </a:p>
          <a:p>
            <a:endParaRPr lang="en-CA" dirty="0"/>
          </a:p>
          <a:p>
            <a:pPr marL="0" indent="0">
              <a:buNone/>
            </a:pPr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pPr marL="0" indent="0">
              <a:buNone/>
            </a:pPr>
            <a:r>
              <a:rPr lang="en-CA" dirty="0"/>
              <a:t>Topic: ______________                        Topic: _______________</a:t>
            </a:r>
          </a:p>
          <a:p>
            <a:pPr marL="0" indent="0">
              <a:buNone/>
            </a:pPr>
            <a:r>
              <a:rPr lang="en-CA" dirty="0"/>
              <a:t>____________________			__________________________</a:t>
            </a:r>
          </a:p>
          <a:p>
            <a:pPr marL="0" indent="0">
              <a:buNone/>
            </a:pPr>
            <a:r>
              <a:rPr lang="en-CA" dirty="0"/>
              <a:t>____________________			__________________________</a:t>
            </a:r>
          </a:p>
        </p:txBody>
      </p:sp>
      <p:pic>
        <p:nvPicPr>
          <p:cNvPr id="5122" name="Picture 2" descr="RÃ©sultats de recherche d'images pour Â«Â basketballÂ Â»">
            <a:extLst>
              <a:ext uri="{FF2B5EF4-FFF2-40B4-BE49-F238E27FC236}">
                <a16:creationId xmlns:a16="http://schemas.microsoft.com/office/drawing/2014/main" id="{9B389ADF-88AB-4DC5-A96C-E5C71E2701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8189" y="2928882"/>
            <a:ext cx="1770257" cy="1770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RÃ©sultats de recherche d'images pour Â«Â weekend calendarÂ Â»">
            <a:extLst>
              <a:ext uri="{FF2B5EF4-FFF2-40B4-BE49-F238E27FC236}">
                <a16:creationId xmlns:a16="http://schemas.microsoft.com/office/drawing/2014/main" id="{0FFFCD89-F522-4576-A5E8-5B163889F6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9997" y="2543871"/>
            <a:ext cx="2505075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1406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636C8F-6FD1-414D-9EEB-5D1C41ED5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Questions about interests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8C1950-5DC1-42FB-A720-EAE3814166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/>
          <a:lstStyle/>
          <a:p>
            <a:r>
              <a:rPr lang="en-CA" sz="3600" dirty="0"/>
              <a:t>When we ask a </a:t>
            </a:r>
            <a:r>
              <a:rPr lang="en-CA" sz="3600" u="sng" dirty="0"/>
              <a:t>specific</a:t>
            </a:r>
            <a:r>
              <a:rPr lang="en-CA" sz="3600" dirty="0"/>
              <a:t> question about someone…  </a:t>
            </a:r>
          </a:p>
          <a:p>
            <a:pPr lvl="1"/>
            <a:r>
              <a:rPr lang="en-CA" sz="3600" dirty="0"/>
              <a:t>This shows that you are interested in the person. </a:t>
            </a:r>
          </a:p>
          <a:p>
            <a:pPr lvl="1"/>
            <a:r>
              <a:rPr lang="en-CA" sz="3600" dirty="0"/>
              <a:t>This makes people feel good!</a:t>
            </a:r>
          </a:p>
          <a:p>
            <a:endParaRPr lang="en-CA" dirty="0"/>
          </a:p>
          <a:p>
            <a:pPr marL="0" indent="0">
              <a:buNone/>
            </a:pPr>
            <a:endParaRPr lang="en-CA" dirty="0"/>
          </a:p>
        </p:txBody>
      </p:sp>
      <p:pic>
        <p:nvPicPr>
          <p:cNvPr id="8194" name="Picture 2" descr="RÃ©sultats de recherche d'images pour Â«Â thumbs upÂ Â»">
            <a:extLst>
              <a:ext uri="{FF2B5EF4-FFF2-40B4-BE49-F238E27FC236}">
                <a16:creationId xmlns:a16="http://schemas.microsoft.com/office/drawing/2014/main" id="{C09B26CB-DCB6-449A-818E-C524921BB3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2436" y="3866357"/>
            <a:ext cx="3026410" cy="2013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RÃ©sultats de recherche d'images pour Â«Â person happyÂ Â»">
            <a:extLst>
              <a:ext uri="{FF2B5EF4-FFF2-40B4-BE49-F238E27FC236}">
                <a16:creationId xmlns:a16="http://schemas.microsoft.com/office/drawing/2014/main" id="{F78BAB7D-E2DD-44B8-8689-8FB2A39347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6304" y="3866357"/>
            <a:ext cx="2971919" cy="2013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1408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578101-722E-426D-A202-56EF332E5D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Practice asking questions about interests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45D301-1BD5-4585-A5B2-EA3C04E8E7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5148" y="1690688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CA" dirty="0"/>
              <a:t>Jane tells you she went camping on the weekend.</a:t>
            </a:r>
          </a:p>
          <a:p>
            <a:pPr marL="0" indent="0">
              <a:buNone/>
            </a:pPr>
            <a:r>
              <a:rPr lang="en-CA" dirty="0"/>
              <a:t>What could you ask?</a:t>
            </a:r>
          </a:p>
          <a:p>
            <a:pPr marL="0" indent="0">
              <a:buNone/>
            </a:pPr>
            <a:endParaRPr lang="en-CA" sz="4000" dirty="0"/>
          </a:p>
          <a:p>
            <a:pPr marL="0" indent="0">
              <a:buNone/>
            </a:pPr>
            <a:r>
              <a:rPr lang="en-CA" sz="4000" dirty="0"/>
              <a:t>______________________</a:t>
            </a:r>
          </a:p>
          <a:p>
            <a:pPr marL="0" indent="0">
              <a:buNone/>
            </a:pPr>
            <a:r>
              <a:rPr lang="en-CA" sz="4000" dirty="0"/>
              <a:t>______________________</a:t>
            </a:r>
          </a:p>
          <a:p>
            <a:pPr marL="0" indent="0">
              <a:buNone/>
            </a:pPr>
            <a:r>
              <a:rPr lang="en-CA" sz="4000" dirty="0"/>
              <a:t>______________________</a:t>
            </a:r>
          </a:p>
          <a:p>
            <a:pPr marL="0" indent="0">
              <a:buNone/>
            </a:pPr>
            <a:r>
              <a:rPr lang="en-CA" sz="4000" dirty="0"/>
              <a:t>______________________</a:t>
            </a:r>
          </a:p>
          <a:p>
            <a:pPr marL="3657600" lvl="8" indent="0">
              <a:buNone/>
            </a:pPr>
            <a:r>
              <a:rPr lang="en-CA" sz="4000" dirty="0"/>
              <a:t>        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1070318-D723-4629-83CE-2AB994C6EE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1012" y="2418347"/>
            <a:ext cx="5510488" cy="3119647"/>
          </a:xfrm>
          <a:prstGeom prst="rect">
            <a:avLst/>
          </a:prstGeom>
        </p:spPr>
      </p:pic>
      <p:pic>
        <p:nvPicPr>
          <p:cNvPr id="6146" name="Picture 2" descr="RÃ©sultats de recherche d'images pour Â«Â personÂ Â»">
            <a:extLst>
              <a:ext uri="{FF2B5EF4-FFF2-40B4-BE49-F238E27FC236}">
                <a16:creationId xmlns:a16="http://schemas.microsoft.com/office/drawing/2014/main" id="{1B19C93F-5840-48DB-9047-E3B31579DA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1012" y="2418347"/>
            <a:ext cx="2952290" cy="1964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1781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18B4E-25D3-4170-A979-55C7DD3839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Practice asking questions about interests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76100-986A-4568-B34F-480A49B0FD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CA" dirty="0"/>
              <a:t>You remember Scott likes superheroes, but you don’t know which ones.</a:t>
            </a:r>
          </a:p>
          <a:p>
            <a:pPr marL="0" indent="0">
              <a:buNone/>
            </a:pPr>
            <a:r>
              <a:rPr lang="en-CA" dirty="0"/>
              <a:t>What could you ask?</a:t>
            </a:r>
          </a:p>
          <a:p>
            <a:endParaRPr lang="en-CA" dirty="0"/>
          </a:p>
          <a:p>
            <a:pPr marL="0" indent="0">
              <a:buNone/>
            </a:pPr>
            <a:r>
              <a:rPr lang="en-CA" dirty="0"/>
              <a:t>_______________________________</a:t>
            </a:r>
          </a:p>
          <a:p>
            <a:pPr marL="0" indent="0">
              <a:buNone/>
            </a:pPr>
            <a:r>
              <a:rPr lang="en-CA" dirty="0"/>
              <a:t>_______________________________</a:t>
            </a:r>
          </a:p>
          <a:p>
            <a:pPr marL="0" indent="0">
              <a:buNone/>
            </a:pPr>
            <a:r>
              <a:rPr lang="en-CA" dirty="0"/>
              <a:t>_______________________________</a:t>
            </a:r>
          </a:p>
          <a:p>
            <a:pPr marL="0" indent="0">
              <a:buNone/>
            </a:pPr>
            <a:r>
              <a:rPr lang="en-CA" dirty="0"/>
              <a:t>_______________________________</a:t>
            </a:r>
          </a:p>
          <a:p>
            <a:endParaRPr lang="en-CA" dirty="0"/>
          </a:p>
        </p:txBody>
      </p:sp>
      <p:pic>
        <p:nvPicPr>
          <p:cNvPr id="7170" name="Picture 2" descr="RÃ©sultats de recherche d'images pour Â«Â personÂ Â»">
            <a:extLst>
              <a:ext uri="{FF2B5EF4-FFF2-40B4-BE49-F238E27FC236}">
                <a16:creationId xmlns:a16="http://schemas.microsoft.com/office/drawing/2014/main" id="{B6A5B950-6D6B-412C-8333-9C66911081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7332" y="3429000"/>
            <a:ext cx="4113963" cy="2563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63AEAD7-366D-4667-ACBE-7572FAD303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4497" y="2675731"/>
            <a:ext cx="2356556" cy="132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5003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18B4E-25D3-4170-A979-55C7DD3839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Practice asking questions about interests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76100-986A-4568-B34F-480A49B0FD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CA" dirty="0"/>
              <a:t>You remember Josh just got back from Disneyland. </a:t>
            </a:r>
            <a:br>
              <a:rPr lang="en-CA" dirty="0"/>
            </a:br>
            <a:r>
              <a:rPr lang="en-CA" dirty="0"/>
              <a:t>What could you ask?</a:t>
            </a:r>
          </a:p>
          <a:p>
            <a:endParaRPr lang="en-CA" dirty="0"/>
          </a:p>
          <a:p>
            <a:pPr marL="0" indent="0">
              <a:buNone/>
            </a:pPr>
            <a:r>
              <a:rPr lang="en-CA" dirty="0"/>
              <a:t>_______________________________</a:t>
            </a:r>
          </a:p>
          <a:p>
            <a:pPr marL="0" indent="0">
              <a:buNone/>
            </a:pPr>
            <a:r>
              <a:rPr lang="en-CA" dirty="0"/>
              <a:t>_______________________________</a:t>
            </a:r>
          </a:p>
          <a:p>
            <a:pPr marL="0" indent="0">
              <a:buNone/>
            </a:pPr>
            <a:r>
              <a:rPr lang="en-CA" dirty="0"/>
              <a:t>_______________________________</a:t>
            </a:r>
          </a:p>
          <a:p>
            <a:pPr marL="0" indent="0">
              <a:buNone/>
            </a:pPr>
            <a:r>
              <a:rPr lang="en-CA" dirty="0"/>
              <a:t>_______________________________</a:t>
            </a:r>
          </a:p>
          <a:p>
            <a:endParaRPr lang="en-CA" dirty="0"/>
          </a:p>
        </p:txBody>
      </p:sp>
      <p:pic>
        <p:nvPicPr>
          <p:cNvPr id="2050" name="Picture 2" descr="Image result for disney land">
            <a:extLst>
              <a:ext uri="{FF2B5EF4-FFF2-40B4-BE49-F238E27FC236}">
                <a16:creationId xmlns:a16="http://schemas.microsoft.com/office/drawing/2014/main" id="{43FD6CBF-C0BE-422C-9127-126A62DF5A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9925" y="3249861"/>
            <a:ext cx="4090737" cy="3068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mage result for josh">
            <a:extLst>
              <a:ext uri="{FF2B5EF4-FFF2-40B4-BE49-F238E27FC236}">
                <a16:creationId xmlns:a16="http://schemas.microsoft.com/office/drawing/2014/main" id="{10EC0955-89A7-4DF6-8FE3-5899AB0B3E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5873" y="2310111"/>
            <a:ext cx="2780297" cy="1479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91676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11009</TotalTime>
  <Words>410</Words>
  <Application>Microsoft Office PowerPoint</Application>
  <PresentationFormat>Widescreen</PresentationFormat>
  <Paragraphs>72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Bahnschrift Condensed</vt:lpstr>
      <vt:lpstr>Calibri</vt:lpstr>
      <vt:lpstr>Calibri Light</vt:lpstr>
      <vt:lpstr>Office Theme</vt:lpstr>
      <vt:lpstr>Having Conversations</vt:lpstr>
      <vt:lpstr>When I see someone I know, I look at them.   I can say:  “Hi, how are you?” This makes people feel good.</vt:lpstr>
      <vt:lpstr>I listen to their answer. Then I can:</vt:lpstr>
      <vt:lpstr>Comments about the situation</vt:lpstr>
      <vt:lpstr>Questions about the other person</vt:lpstr>
      <vt:lpstr>Questions about interests</vt:lpstr>
      <vt:lpstr>Practice asking questions about interests</vt:lpstr>
      <vt:lpstr>Practice asking questions about interests</vt:lpstr>
      <vt:lpstr>Practice asking questions about interests</vt:lpstr>
      <vt:lpstr>When I talk to people, I look the person I am talking to. This shows that I am thinking about them. </vt:lpstr>
      <vt:lpstr>When I look at others, I can see their face and body language.  </vt:lpstr>
      <vt:lpstr>This is important because it gives me clues about how they’re feeling.  </vt:lpstr>
      <vt:lpstr>When people have a conversation, we agree on a topic.</vt:lpstr>
      <vt:lpstr>We ask questions and make comments on the same topic. This helps everyone understand the conversation.</vt:lpstr>
      <vt:lpstr>Everyone has a turn talking about the same topic. This makes everyone feel happy and respected.</vt:lpstr>
      <vt:lpstr>To be a good conversation partner…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Having Conversations</dc:title>
  <dc:creator>Thyra Driver</dc:creator>
  <cp:lastModifiedBy>Liv Meriano</cp:lastModifiedBy>
  <cp:revision>31</cp:revision>
  <cp:lastPrinted>2019-10-01T18:01:47Z</cp:lastPrinted>
  <dcterms:created xsi:type="dcterms:W3CDTF">2019-07-09T16:35:12Z</dcterms:created>
  <dcterms:modified xsi:type="dcterms:W3CDTF">2020-03-31T00:33:38Z</dcterms:modified>
</cp:coreProperties>
</file>