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30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8" r:id="rId48"/>
    <p:sldId id="304" r:id="rId49"/>
    <p:sldId id="305" r:id="rId50"/>
    <p:sldId id="306" r:id="rId51"/>
    <p:sldId id="307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9" r:id="rId62"/>
    <p:sldId id="31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C8D9-2064-4678-AEA0-367348E2C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830C1-4CFC-4D40-A28B-3D17A998A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0A74F-1615-4D5B-B4D6-5E0C3D56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D6B62-A628-4049-9290-BCF5ECC8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3620-2E17-476B-A09D-02C2E144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26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1870-0DEE-41FF-AED7-DEC25416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32958-DBF1-48F1-9DE0-71C0D721C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EBE0C-D36A-4920-BB57-69F05D57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D693-3CA1-40FF-B55B-604085C8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29CF8-DFEB-45FB-A4AE-A48F42A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63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D0730-5006-4D1F-ADA5-3AEFDD47E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ABD0F-8084-48B8-9C0B-EE4F324F7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AD075-5BD3-4D53-A5E1-2070DDA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4340-9306-4C0B-9C65-5AA55EB6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64511-058A-493F-A8ED-FDA4EE50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7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348F-3ECD-418C-96D1-E101C59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8837-64AA-4771-B614-50A860FC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D8982-4004-4B29-B236-56ED3337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D026E-C819-46FE-A1AD-1D60977A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CA8A1-3D6F-4688-8931-15E85C7C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0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C093-C510-40E6-B634-2B7D8C0F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6BF89-2E27-4148-AA6E-A749B813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A96D-616A-4F77-A606-50B0A7C8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2633-4905-43E4-A37A-AB855B62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8CF1-3FF4-4817-9B68-0B2CDDED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63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B7A6-BD9A-4458-84FD-AF89F434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E340-1E6B-4080-B484-C28315F58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652A7-0563-45DD-8AE9-84941B977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1BEEE-6032-4A30-A0DC-8CEB6D22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55FF4-1383-464F-97BF-30E053EB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D21E0-B9B8-41D9-B5D5-E17DF837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4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D36C-BFC7-47ED-ACCA-16B47FA2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4D0ED-2911-4FA8-91B7-66183DAD5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CCF4A-92C4-4B46-887D-EA668B72F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76920-080D-481D-8140-C4B416CD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5E100-02CB-417E-AD44-ED4633704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D5C2E-3C8E-4297-9218-CE7A8434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69AB8-F7AB-4E08-A17E-FB57A76D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798A0-46E1-4D02-90CD-4753726C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7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B2A6-4AE8-418B-A7D2-009CE3FA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2E4CE-4701-454B-9613-96655C6D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CD03D-980A-4A62-BE99-45E13C2E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3326E-2D78-407E-9E3E-681719D6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8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5A559-E054-4F1A-8320-DA686F98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3FDBD-0378-44B9-ABDF-407684C8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1B0B2-4C5E-45B1-B42E-BF6E7314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74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628E-A5AC-492F-9B5C-5084061E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B808-582D-4ADE-8583-5CF3C9F8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C5ED3-D336-43E2-ADEF-76904890E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B2B-46AA-43C7-B5E5-43C213E5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1B08E-2121-4813-91C9-62D44959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CED68-B940-44CD-B39C-46E37380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19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464F-45BE-4D0F-80B2-AAB7CF01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83A6C-1BDA-4DDF-A87E-8E36BFF8E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78AC5-82D6-4DF5-BD9E-0DD8029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1756B-A4FC-4600-9C99-C514022E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EC4E4-1A56-4C35-B0DB-2718CEC2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B047-0789-49B5-B77F-5FE07EF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7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5CE694-84F9-4CBC-98FE-2741EB1B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DD3AE-8428-4ED7-B85A-192F2E360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F026D-2D37-473E-8E91-FCA35AF08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11EB-71DD-4573-93FC-E9D05D1125F7}" type="datetimeFigureOut">
              <a:rPr lang="en-CA" smtClean="0"/>
              <a:t>2020-03-29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A07AE-FE61-4AD3-B75A-390D95C3F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C4AD9-8997-4165-A9EF-77154625B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56F2-1E27-40A9-BB42-EC23EC507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3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C360-D66C-4A7E-AEDD-2B36BE74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CA" dirty="0"/>
              <a:t>Using the PowerPoint picture cards: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E500-09FC-4258-9B72-FE174F8C3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05" y="1054686"/>
            <a:ext cx="10515600" cy="5555976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Switch to “Slide Show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Choose “From Beginning”</a:t>
            </a:r>
          </a:p>
          <a:p>
            <a:pPr marL="0" indent="0">
              <a:buNone/>
            </a:pPr>
            <a:r>
              <a:rPr lang="en-CA" dirty="0"/>
              <a:t>(or advance to desired picture and choose “From </a:t>
            </a:r>
          </a:p>
          <a:p>
            <a:pPr marL="0" indent="0">
              <a:buNone/>
            </a:pPr>
            <a:r>
              <a:rPr lang="en-CA" dirty="0"/>
              <a:t>Current Slide” if you don’t want to start with the </a:t>
            </a:r>
          </a:p>
          <a:p>
            <a:pPr marL="0" indent="0">
              <a:buNone/>
            </a:pPr>
            <a:r>
              <a:rPr lang="en-CA" dirty="0"/>
              <a:t>first picture)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Click to advance to the first picture.</a:t>
            </a:r>
          </a:p>
          <a:p>
            <a:r>
              <a:rPr lang="en-CA" dirty="0"/>
              <a:t>Click again to remove picture.</a:t>
            </a:r>
          </a:p>
          <a:p>
            <a:r>
              <a:rPr lang="en-CA" dirty="0"/>
              <a:t>Click again to make the word appear.</a:t>
            </a:r>
          </a:p>
          <a:p>
            <a:r>
              <a:rPr lang="en-CA" dirty="0"/>
              <a:t>Click again to advance to the next picture.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2E644B-548C-4BDD-8423-5D6B16F9A84A}"/>
              </a:ext>
            </a:extLst>
          </p:cNvPr>
          <p:cNvGrpSpPr/>
          <p:nvPr/>
        </p:nvGrpSpPr>
        <p:grpSpPr>
          <a:xfrm>
            <a:off x="4646951" y="1054686"/>
            <a:ext cx="3532683" cy="1190626"/>
            <a:chOff x="3028013" y="1492627"/>
            <a:chExt cx="5006716" cy="1325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9C6D7E-CF6C-47F5-9939-92DF6C8CB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879" r="51150" b="85886"/>
            <a:stretch/>
          </p:blipFill>
          <p:spPr>
            <a:xfrm>
              <a:off x="3028013" y="1492627"/>
              <a:ext cx="5006716" cy="1325563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CDE9D5-2DD7-41F8-9700-184F54A19E60}"/>
                </a:ext>
              </a:extLst>
            </p:cNvPr>
            <p:cNvSpPr/>
            <p:nvPr/>
          </p:nvSpPr>
          <p:spPr>
            <a:xfrm>
              <a:off x="5171606" y="1825625"/>
              <a:ext cx="1244183" cy="434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F7E18D-C40A-455A-B243-EE849BD116AA}"/>
              </a:ext>
            </a:extLst>
          </p:cNvPr>
          <p:cNvGrpSpPr/>
          <p:nvPr/>
        </p:nvGrpSpPr>
        <p:grpSpPr>
          <a:xfrm>
            <a:off x="7669968" y="2700371"/>
            <a:ext cx="3544188" cy="1450303"/>
            <a:chOff x="4635446" y="2544412"/>
            <a:chExt cx="3544188" cy="14503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49D5CA-9143-4A6C-8E1D-E094D2349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025" b="78842"/>
            <a:stretch/>
          </p:blipFill>
          <p:spPr>
            <a:xfrm>
              <a:off x="4646951" y="2544412"/>
              <a:ext cx="3532683" cy="145030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F509EB6-434B-4564-9860-41BC6FA55EF9}"/>
                </a:ext>
              </a:extLst>
            </p:cNvPr>
            <p:cNvSpPr/>
            <p:nvPr/>
          </p:nvSpPr>
          <p:spPr>
            <a:xfrm>
              <a:off x="4635446" y="3136126"/>
              <a:ext cx="674557" cy="8244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DF42B4-F694-4B0F-AF15-67C232BE5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079" y="5574682"/>
            <a:ext cx="1516154" cy="11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9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c  a  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37F98-91B6-44C4-BAA3-10953407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55" y="270836"/>
            <a:ext cx="7138680" cy="60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h  e  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35AA-DD87-448C-B276-501C9B65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09" y="622667"/>
            <a:ext cx="5139128" cy="60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r  a  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C7C6C6-F34E-4898-9ADF-6DAD51E8307E}"/>
              </a:ext>
            </a:extLst>
          </p:cNvPr>
          <p:cNvGrpSpPr/>
          <p:nvPr/>
        </p:nvGrpSpPr>
        <p:grpSpPr>
          <a:xfrm>
            <a:off x="3417757" y="498423"/>
            <a:ext cx="4901784" cy="6130977"/>
            <a:chOff x="3544086" y="468442"/>
            <a:chExt cx="4901784" cy="61309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3AC946-CA51-488B-9B00-7307B3D61551}"/>
                </a:ext>
              </a:extLst>
            </p:cNvPr>
            <p:cNvSpPr/>
            <p:nvPr/>
          </p:nvSpPr>
          <p:spPr>
            <a:xfrm>
              <a:off x="3544086" y="468442"/>
              <a:ext cx="4901784" cy="6130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38D65D-6DC9-4755-9ACC-6AF42708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8136" y="741071"/>
              <a:ext cx="3773684" cy="5585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c  a  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3E38F-E4BC-4A84-9291-C5362B710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497" y="324122"/>
            <a:ext cx="7431006" cy="62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a  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64B6B5-E27B-4B32-9461-8DB19250DC61}"/>
              </a:ext>
            </a:extLst>
          </p:cNvPr>
          <p:cNvGrpSpPr/>
          <p:nvPr/>
        </p:nvGrpSpPr>
        <p:grpSpPr>
          <a:xfrm>
            <a:off x="1843790" y="674557"/>
            <a:ext cx="8492106" cy="5780048"/>
            <a:chOff x="1843790" y="674557"/>
            <a:chExt cx="8492106" cy="57800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C57674-A1A6-48C1-B2BE-EA5DF7D31311}"/>
                </a:ext>
              </a:extLst>
            </p:cNvPr>
            <p:cNvSpPr/>
            <p:nvPr/>
          </p:nvSpPr>
          <p:spPr>
            <a:xfrm>
              <a:off x="1843790" y="674557"/>
              <a:ext cx="8304551" cy="5621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0F1F38-F5C1-45E9-8F0D-C12E6A9A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6103" y="696722"/>
              <a:ext cx="8479793" cy="5757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3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e  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35AF1-88EC-44E7-875C-47531BB6F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32" y="811641"/>
            <a:ext cx="9189207" cy="5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e  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7BD7D-195B-4000-AE0A-DACC99EA63F5}"/>
              </a:ext>
            </a:extLst>
          </p:cNvPr>
          <p:cNvGrpSpPr/>
          <p:nvPr/>
        </p:nvGrpSpPr>
        <p:grpSpPr>
          <a:xfrm>
            <a:off x="3543163" y="633334"/>
            <a:ext cx="5816182" cy="5591332"/>
            <a:chOff x="2983043" y="617955"/>
            <a:chExt cx="5816182" cy="5591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354FEC-A208-48A5-8700-EAD4987636CD}"/>
                </a:ext>
              </a:extLst>
            </p:cNvPr>
            <p:cNvSpPr/>
            <p:nvPr/>
          </p:nvSpPr>
          <p:spPr>
            <a:xfrm>
              <a:off x="2983043" y="617955"/>
              <a:ext cx="5816182" cy="5591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9CD5CC-A876-45AF-BC06-091D76045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9337" y="914400"/>
              <a:ext cx="4900282" cy="4582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2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t  e  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639E0C-4925-4185-AE65-ACAB0C3A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63" y="822619"/>
            <a:ext cx="5212762" cy="52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l  e  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D21FCF-803B-4C8C-9CBF-24B756119AA4}"/>
              </a:ext>
            </a:extLst>
          </p:cNvPr>
          <p:cNvGrpSpPr/>
          <p:nvPr/>
        </p:nvGrpSpPr>
        <p:grpSpPr>
          <a:xfrm>
            <a:off x="3972393" y="194872"/>
            <a:ext cx="4826832" cy="6400800"/>
            <a:chOff x="3972393" y="194872"/>
            <a:chExt cx="4826832" cy="6400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CC5C10-0CE3-49AE-AD9F-26EC3AFB9CA2}"/>
                </a:ext>
              </a:extLst>
            </p:cNvPr>
            <p:cNvSpPr/>
            <p:nvPr/>
          </p:nvSpPr>
          <p:spPr>
            <a:xfrm>
              <a:off x="3972393" y="194872"/>
              <a:ext cx="4826832" cy="64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A5F525-8299-4BC1-A3A9-EC0D018E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2754" y="582506"/>
              <a:ext cx="2846492" cy="5692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8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h  a  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76F3F-E57F-4F53-A4A3-6FE2751E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95" y="308788"/>
            <a:ext cx="5998315" cy="60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d  a  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B67320-FD7B-42F9-8E62-B90523145456}"/>
              </a:ext>
            </a:extLst>
          </p:cNvPr>
          <p:cNvGrpSpPr/>
          <p:nvPr/>
        </p:nvGrpSpPr>
        <p:grpSpPr>
          <a:xfrm>
            <a:off x="3612629" y="524251"/>
            <a:ext cx="5227547" cy="5809498"/>
            <a:chOff x="3788491" y="254022"/>
            <a:chExt cx="5576341" cy="63499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C6A89A-2CCF-435E-9A1C-83F90ECBEBBA}"/>
                </a:ext>
              </a:extLst>
            </p:cNvPr>
            <p:cNvSpPr/>
            <p:nvPr/>
          </p:nvSpPr>
          <p:spPr>
            <a:xfrm>
              <a:off x="3788491" y="254022"/>
              <a:ext cx="5576341" cy="6349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B61DB2-7ADD-4F32-A90B-8BF562D18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1361" y="524785"/>
              <a:ext cx="4602737" cy="594171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11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j  e  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AB05ED-84D4-4E1F-B6E4-9EDC8D0E6251}"/>
              </a:ext>
            </a:extLst>
          </p:cNvPr>
          <p:cNvGrpSpPr/>
          <p:nvPr/>
        </p:nvGrpSpPr>
        <p:grpSpPr>
          <a:xfrm>
            <a:off x="1617732" y="431658"/>
            <a:ext cx="8455657" cy="5994685"/>
            <a:chOff x="1617732" y="431658"/>
            <a:chExt cx="8455657" cy="59946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39479B-EB61-4E9D-B21F-4DB4FAD3C0D4}"/>
                </a:ext>
              </a:extLst>
            </p:cNvPr>
            <p:cNvSpPr/>
            <p:nvPr/>
          </p:nvSpPr>
          <p:spPr>
            <a:xfrm>
              <a:off x="2378439" y="524654"/>
              <a:ext cx="7435121" cy="5561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AAF502-32FD-4A5B-888E-FE710EDD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45569">
              <a:off x="1617732" y="431658"/>
              <a:ext cx="8455657" cy="5994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0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</a:t>
            </a:r>
            <a:r>
              <a:rPr lang="en-CA" sz="9600" b="1" dirty="0" err="1">
                <a:latin typeface="Comic Sans MS" panose="030F0702030302020204" pitchFamily="66" charset="0"/>
              </a:rPr>
              <a:t>i</a:t>
            </a:r>
            <a:r>
              <a:rPr lang="en-CA" sz="9600" b="1" dirty="0">
                <a:latin typeface="Comic Sans MS" panose="030F0702030302020204" pitchFamily="66" charset="0"/>
              </a:rPr>
              <a:t>  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845296-9776-4175-98DD-82C44046CC5F}"/>
              </a:ext>
            </a:extLst>
          </p:cNvPr>
          <p:cNvGrpSpPr/>
          <p:nvPr/>
        </p:nvGrpSpPr>
        <p:grpSpPr>
          <a:xfrm>
            <a:off x="3927423" y="194872"/>
            <a:ext cx="5156616" cy="6115987"/>
            <a:chOff x="3927423" y="194872"/>
            <a:chExt cx="5156616" cy="61159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B4105A-F04E-48E0-8CB2-FEC0DF54B169}"/>
                </a:ext>
              </a:extLst>
            </p:cNvPr>
            <p:cNvSpPr/>
            <p:nvPr/>
          </p:nvSpPr>
          <p:spPr>
            <a:xfrm>
              <a:off x="3927423" y="194872"/>
              <a:ext cx="5156616" cy="611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4ABED3-A0A3-4E44-90B5-167E3377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5810" y="769985"/>
              <a:ext cx="4038504" cy="531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3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f  </a:t>
            </a:r>
            <a:r>
              <a:rPr lang="en-CA" sz="9600" b="1" dirty="0" err="1">
                <a:latin typeface="Comic Sans MS" panose="030F0702030302020204" pitchFamily="66" charset="0"/>
              </a:rPr>
              <a:t>i</a:t>
            </a:r>
            <a:r>
              <a:rPr lang="en-CA" sz="9600" b="1" dirty="0">
                <a:latin typeface="Comic Sans MS" panose="030F0702030302020204" pitchFamily="66" charset="0"/>
              </a:rPr>
              <a:t>  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B07F9-B602-45A3-BD85-3021C98575D4}"/>
              </a:ext>
            </a:extLst>
          </p:cNvPr>
          <p:cNvGrpSpPr/>
          <p:nvPr/>
        </p:nvGrpSpPr>
        <p:grpSpPr>
          <a:xfrm>
            <a:off x="2206052" y="380037"/>
            <a:ext cx="7779895" cy="5906125"/>
            <a:chOff x="2206052" y="380037"/>
            <a:chExt cx="7779895" cy="59061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C3A398-6C26-4F12-AAAF-AB5137DA5574}"/>
                </a:ext>
              </a:extLst>
            </p:cNvPr>
            <p:cNvSpPr/>
            <p:nvPr/>
          </p:nvSpPr>
          <p:spPr>
            <a:xfrm>
              <a:off x="2206052" y="380037"/>
              <a:ext cx="7779895" cy="5906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B8A8CD-7F2A-4ABC-80A3-33D1CA332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2154" y="380037"/>
              <a:ext cx="7075322" cy="5181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3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d  o  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532B5-9DF6-4D66-B1FB-A7C9B0DC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82" y="633731"/>
            <a:ext cx="6166035" cy="55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69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w  i  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BBA62D-3CAC-4004-9ADA-9EBDB27836C2}"/>
              </a:ext>
            </a:extLst>
          </p:cNvPr>
          <p:cNvGrpSpPr/>
          <p:nvPr/>
        </p:nvGrpSpPr>
        <p:grpSpPr>
          <a:xfrm>
            <a:off x="2413416" y="344774"/>
            <a:ext cx="7495082" cy="6100996"/>
            <a:chOff x="2413416" y="344774"/>
            <a:chExt cx="7495082" cy="6100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C9CBF4-AF9E-4CD4-9001-9C3FA770C68E}"/>
                </a:ext>
              </a:extLst>
            </p:cNvPr>
            <p:cNvSpPr/>
            <p:nvPr/>
          </p:nvSpPr>
          <p:spPr>
            <a:xfrm>
              <a:off x="2413416" y="344774"/>
              <a:ext cx="7495082" cy="6100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B1876F-F481-4407-8815-8323DFD82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2442" y="653862"/>
              <a:ext cx="6326371" cy="5550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3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e  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1EF8C-C811-4D8D-B59E-9F530AF7D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69" y="143926"/>
            <a:ext cx="6207262" cy="65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</a:t>
            </a:r>
            <a:r>
              <a:rPr lang="en-CA" sz="9600" b="1" dirty="0" err="1">
                <a:latin typeface="Comic Sans MS" panose="030F0702030302020204" pitchFamily="66" charset="0"/>
              </a:rPr>
              <a:t>i</a:t>
            </a:r>
            <a:r>
              <a:rPr lang="en-CA" sz="9600" b="1" dirty="0">
                <a:latin typeface="Comic Sans MS" panose="030F0702030302020204" pitchFamily="66" charset="0"/>
              </a:rPr>
              <a:t> 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88EFA-FB95-4B5B-AE44-2D85A299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94" y="663521"/>
            <a:ext cx="7029057" cy="53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</a:t>
            </a:r>
            <a:r>
              <a:rPr lang="en-CA" sz="9600" b="1" dirty="0" err="1">
                <a:latin typeface="Comic Sans MS" panose="030F0702030302020204" pitchFamily="66" charset="0"/>
              </a:rPr>
              <a:t>i</a:t>
            </a:r>
            <a:r>
              <a:rPr lang="en-CA" sz="9600" b="1" dirty="0">
                <a:latin typeface="Comic Sans MS" panose="030F0702030302020204" pitchFamily="66" charset="0"/>
              </a:rPr>
              <a:t>  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A1605F-5559-4792-9CDB-796EB31E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22" y="721154"/>
            <a:ext cx="7412155" cy="54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l  o  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2D204-AA54-4FB5-9AE4-DB339E34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80" y="529865"/>
            <a:ext cx="5722428" cy="55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s  u 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78267-60D6-43CE-900B-6F428BEE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9090">
            <a:off x="3357796" y="1147757"/>
            <a:ext cx="6801872" cy="45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c  a  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4B4224-EA84-4DF8-8043-03BCBAB619D6}"/>
              </a:ext>
            </a:extLst>
          </p:cNvPr>
          <p:cNvGrpSpPr/>
          <p:nvPr/>
        </p:nvGrpSpPr>
        <p:grpSpPr>
          <a:xfrm>
            <a:off x="3788491" y="372929"/>
            <a:ext cx="4815863" cy="6112141"/>
            <a:chOff x="3788491" y="372929"/>
            <a:chExt cx="4815863" cy="61121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46AC27-580A-4E04-A563-490284344ABF}"/>
                </a:ext>
              </a:extLst>
            </p:cNvPr>
            <p:cNvSpPr/>
            <p:nvPr/>
          </p:nvSpPr>
          <p:spPr>
            <a:xfrm>
              <a:off x="3788491" y="372929"/>
              <a:ext cx="4815863" cy="6112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63AC5E-8BA5-4022-9010-9406998A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3775" y="541568"/>
              <a:ext cx="3697690" cy="5774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5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d  o  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1FE210-3149-495C-8AF8-D0CD6BA31837}"/>
              </a:ext>
            </a:extLst>
          </p:cNvPr>
          <p:cNvGrpSpPr/>
          <p:nvPr/>
        </p:nvGrpSpPr>
        <p:grpSpPr>
          <a:xfrm>
            <a:off x="3452246" y="627713"/>
            <a:ext cx="5287507" cy="5602574"/>
            <a:chOff x="3792511" y="944380"/>
            <a:chExt cx="4542020" cy="47368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FB231-11A5-4C96-84A2-39E264C5F246}"/>
                </a:ext>
              </a:extLst>
            </p:cNvPr>
            <p:cNvSpPr/>
            <p:nvPr/>
          </p:nvSpPr>
          <p:spPr>
            <a:xfrm>
              <a:off x="3792511" y="944380"/>
              <a:ext cx="4542020" cy="473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23FA88-A8E7-4112-9922-E5E91DB1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4346" y="1329509"/>
              <a:ext cx="3903307" cy="3903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f  o  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021A92-2247-4B74-A805-3CA31C71B7FF}"/>
              </a:ext>
            </a:extLst>
          </p:cNvPr>
          <p:cNvGrpSpPr/>
          <p:nvPr/>
        </p:nvGrpSpPr>
        <p:grpSpPr>
          <a:xfrm>
            <a:off x="1978701" y="753256"/>
            <a:ext cx="8584250" cy="5351488"/>
            <a:chOff x="2642133" y="744272"/>
            <a:chExt cx="7584788" cy="49669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D0812D-0DDD-4F0A-8CE2-0C025D0B6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133" y="744272"/>
              <a:ext cx="7404905" cy="49669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60B3F6-D42A-4CA3-919B-C9EB2CCCD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7857" y="830303"/>
              <a:ext cx="6959064" cy="488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8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m  o  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66985F-13C9-4E89-A12E-DDE926B47B9A}"/>
              </a:ext>
            </a:extLst>
          </p:cNvPr>
          <p:cNvGrpSpPr/>
          <p:nvPr/>
        </p:nvGrpSpPr>
        <p:grpSpPr>
          <a:xfrm>
            <a:off x="3747540" y="468443"/>
            <a:ext cx="5231568" cy="5921114"/>
            <a:chOff x="3480216" y="468443"/>
            <a:chExt cx="5231568" cy="59211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795BAE-07C5-4E16-A4FF-124F5C5943CD}"/>
                </a:ext>
              </a:extLst>
            </p:cNvPr>
            <p:cNvSpPr/>
            <p:nvPr/>
          </p:nvSpPr>
          <p:spPr>
            <a:xfrm>
              <a:off x="3480216" y="468443"/>
              <a:ext cx="5231568" cy="592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43AFDD-017F-47DD-A942-133963D4E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95" y="875629"/>
              <a:ext cx="4340209" cy="5394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9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o  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80AEC0-5A7E-4714-B40F-30D5007DA618}"/>
              </a:ext>
            </a:extLst>
          </p:cNvPr>
          <p:cNvGrpSpPr/>
          <p:nvPr/>
        </p:nvGrpSpPr>
        <p:grpSpPr>
          <a:xfrm>
            <a:off x="3762531" y="164892"/>
            <a:ext cx="4501558" cy="6307111"/>
            <a:chOff x="4008346" y="385996"/>
            <a:chExt cx="4336178" cy="60860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F44D32-09BA-4E31-BD5C-846FA3864160}"/>
                </a:ext>
              </a:extLst>
            </p:cNvPr>
            <p:cNvSpPr/>
            <p:nvPr/>
          </p:nvSpPr>
          <p:spPr>
            <a:xfrm>
              <a:off x="4008346" y="385996"/>
              <a:ext cx="4336178" cy="6086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5E8B0A-268D-48FA-BBCC-17737242F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0572" y="899409"/>
              <a:ext cx="3410855" cy="529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0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c  u  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FE5411-005D-4E28-AED8-DF32F07894D7}"/>
              </a:ext>
            </a:extLst>
          </p:cNvPr>
          <p:cNvGrpSpPr/>
          <p:nvPr/>
        </p:nvGrpSpPr>
        <p:grpSpPr>
          <a:xfrm>
            <a:off x="3658088" y="302863"/>
            <a:ext cx="4875824" cy="6042411"/>
            <a:chOff x="3771996" y="323818"/>
            <a:chExt cx="4875824" cy="60424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BCD1CB-AC31-42C2-88E5-13517E7EB9D5}"/>
                </a:ext>
              </a:extLst>
            </p:cNvPr>
            <p:cNvSpPr/>
            <p:nvPr/>
          </p:nvSpPr>
          <p:spPr>
            <a:xfrm>
              <a:off x="3771996" y="323818"/>
              <a:ext cx="4875824" cy="6042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F2DC3C-EF45-4838-97E9-37394B58E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1140" y="1004341"/>
              <a:ext cx="4027693" cy="5236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2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u  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051C43-FB74-4790-A66A-6AD291525482}"/>
              </a:ext>
            </a:extLst>
          </p:cNvPr>
          <p:cNvGrpSpPr/>
          <p:nvPr/>
        </p:nvGrpSpPr>
        <p:grpSpPr>
          <a:xfrm>
            <a:off x="2161082" y="742014"/>
            <a:ext cx="7869836" cy="5996065"/>
            <a:chOff x="2443397" y="329784"/>
            <a:chExt cx="7869836" cy="5996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BF9740-6AD3-40B2-B647-9070F916D6E2}"/>
                </a:ext>
              </a:extLst>
            </p:cNvPr>
            <p:cNvSpPr/>
            <p:nvPr/>
          </p:nvSpPr>
          <p:spPr>
            <a:xfrm>
              <a:off x="2443397" y="329784"/>
              <a:ext cx="7869836" cy="5996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18EF77-2668-467A-9B73-708C4CA2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3121" y="665889"/>
              <a:ext cx="7129050" cy="523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o  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62320-B589-4324-B3BE-D1DF9EE3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830" y="587856"/>
            <a:ext cx="5576340" cy="52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t  u 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E56BD-711D-4184-9E33-532F2C1F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33" y="1065964"/>
            <a:ext cx="7550575" cy="43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g  u 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8C57B-3B58-4EE7-A050-BBBEFE8B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0367">
            <a:off x="2832977" y="953463"/>
            <a:ext cx="7416438" cy="51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h  u  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80A38-E72D-4D42-8BB1-9EA42AC4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72" y="1096420"/>
            <a:ext cx="7192056" cy="43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v  a  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2DF2C-4C6B-4A93-990E-15BCC06DEC57}"/>
              </a:ext>
            </a:extLst>
          </p:cNvPr>
          <p:cNvGrpSpPr/>
          <p:nvPr/>
        </p:nvGrpSpPr>
        <p:grpSpPr>
          <a:xfrm>
            <a:off x="2833141" y="674557"/>
            <a:ext cx="6640643" cy="5291528"/>
            <a:chOff x="2833141" y="674557"/>
            <a:chExt cx="6640643" cy="52915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CD9D75-DB02-41ED-83A1-BCF736EACA31}"/>
                </a:ext>
              </a:extLst>
            </p:cNvPr>
            <p:cNvSpPr/>
            <p:nvPr/>
          </p:nvSpPr>
          <p:spPr>
            <a:xfrm>
              <a:off x="2833141" y="674557"/>
              <a:ext cx="6640643" cy="5291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83BCFE-1D11-41C6-A4C2-AA63B43C4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9932" y="1297774"/>
              <a:ext cx="5852135" cy="4262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9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j  u  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4183C7-A53C-40AA-9D3D-15E40AA0C731}"/>
              </a:ext>
            </a:extLst>
          </p:cNvPr>
          <p:cNvGrpSpPr/>
          <p:nvPr/>
        </p:nvGrpSpPr>
        <p:grpSpPr>
          <a:xfrm>
            <a:off x="4103284" y="494675"/>
            <a:ext cx="4396139" cy="5891135"/>
            <a:chOff x="4103284" y="494675"/>
            <a:chExt cx="4396139" cy="58911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F0B8C3-A9CB-4A16-ADF0-AADB12701747}"/>
                </a:ext>
              </a:extLst>
            </p:cNvPr>
            <p:cNvSpPr/>
            <p:nvPr/>
          </p:nvSpPr>
          <p:spPr>
            <a:xfrm>
              <a:off x="4103284" y="494675"/>
              <a:ext cx="4396139" cy="589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EA6875-02E5-4588-8CFC-453D31A61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7069" y="801898"/>
              <a:ext cx="3844540" cy="5254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7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m  u  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9C67DF-37A2-4B2D-BE8E-4506B2D1F3D2}"/>
              </a:ext>
            </a:extLst>
          </p:cNvPr>
          <p:cNvGrpSpPr/>
          <p:nvPr/>
        </p:nvGrpSpPr>
        <p:grpSpPr>
          <a:xfrm>
            <a:off x="3507698" y="509666"/>
            <a:ext cx="5606321" cy="6235908"/>
            <a:chOff x="3372787" y="299803"/>
            <a:chExt cx="5606321" cy="62359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A42103-5549-4075-B9D4-D2FE7A60F8CC}"/>
                </a:ext>
              </a:extLst>
            </p:cNvPr>
            <p:cNvSpPr/>
            <p:nvPr/>
          </p:nvSpPr>
          <p:spPr>
            <a:xfrm>
              <a:off x="3372787" y="299803"/>
              <a:ext cx="5606321" cy="6235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2EFD415-8C47-4C8C-AFBB-5161CC34C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2377" y="615578"/>
              <a:ext cx="5187246" cy="5626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2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u  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FD5D3-E835-44D9-AF9C-9CCB2344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5093">
            <a:off x="2839099" y="997972"/>
            <a:ext cx="6813606" cy="48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c  u  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B10D8-E3F5-4DCA-91B0-E13D928CEFB6}"/>
              </a:ext>
            </a:extLst>
          </p:cNvPr>
          <p:cNvGrpSpPr/>
          <p:nvPr/>
        </p:nvGrpSpPr>
        <p:grpSpPr>
          <a:xfrm>
            <a:off x="3028013" y="554636"/>
            <a:ext cx="6640643" cy="5141627"/>
            <a:chOff x="2938072" y="764498"/>
            <a:chExt cx="6640643" cy="51416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8C6969-1916-455D-9D74-4F7EF91CD281}"/>
                </a:ext>
              </a:extLst>
            </p:cNvPr>
            <p:cNvSpPr/>
            <p:nvPr/>
          </p:nvSpPr>
          <p:spPr>
            <a:xfrm>
              <a:off x="2938072" y="764498"/>
              <a:ext cx="6640643" cy="5141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AAD0817-F78C-4081-A7DF-97C2EF5F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5946" y="896302"/>
              <a:ext cx="6390056" cy="4829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2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n  u  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3727-5405-471A-B753-32DC6FFF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70" y="1030149"/>
            <a:ext cx="5990495" cy="47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s  u  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692D45-BF66-40E8-B843-16DB5AE7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50" y="513902"/>
            <a:ext cx="5741859" cy="58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4103284" y="2644170"/>
            <a:ext cx="487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r  u  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29E3A-8728-4B14-B43A-9AC33F0D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70" y="1568396"/>
            <a:ext cx="8753734" cy="43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EFB-21C3-4FEB-8378-F3C55F5C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Cards for printing and choice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1C17-9DA3-459F-B868-7A6301943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Print the following slides and cut into individual cards.</a:t>
            </a:r>
          </a:p>
          <a:p>
            <a:r>
              <a:rPr lang="en-CA" dirty="0"/>
              <a:t>Write the word on the back.</a:t>
            </a:r>
          </a:p>
          <a:p>
            <a:r>
              <a:rPr lang="en-CA" dirty="0"/>
              <a:t>Alternatively, use on the screen to help your child make choices in certain activities described.</a:t>
            </a:r>
          </a:p>
        </p:txBody>
      </p:sp>
    </p:spTree>
    <p:extLst>
      <p:ext uri="{BB962C8B-B14F-4D97-AF65-F5344CB8AC3E}">
        <p14:creationId xmlns:p14="http://schemas.microsoft.com/office/powerpoint/2010/main" val="2898790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A83CC-1A49-4B06-A69E-10D011A0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5" t="23783" r="23615" b="36197"/>
          <a:stretch/>
        </p:blipFill>
        <p:spPr>
          <a:xfrm>
            <a:off x="823501" y="1241474"/>
            <a:ext cx="10544997" cy="4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65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89756-D07A-4E5B-943D-727820D1E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4" t="31170" r="23385" b="29631"/>
          <a:stretch/>
        </p:blipFill>
        <p:spPr>
          <a:xfrm>
            <a:off x="744108" y="1263298"/>
            <a:ext cx="10703784" cy="43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725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m  a  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D49237-2FF6-4AC8-8A8A-932B8E5687D9}"/>
              </a:ext>
            </a:extLst>
          </p:cNvPr>
          <p:cNvGrpSpPr/>
          <p:nvPr/>
        </p:nvGrpSpPr>
        <p:grpSpPr>
          <a:xfrm>
            <a:off x="2793655" y="284813"/>
            <a:ext cx="6715594" cy="6296755"/>
            <a:chOff x="2793655" y="284813"/>
            <a:chExt cx="6715594" cy="629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D125C0-17AC-4DCF-BEA3-C900220A7F2D}"/>
                </a:ext>
              </a:extLst>
            </p:cNvPr>
            <p:cNvSpPr/>
            <p:nvPr/>
          </p:nvSpPr>
          <p:spPr>
            <a:xfrm>
              <a:off x="2793655" y="284813"/>
              <a:ext cx="6715594" cy="629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6FA2B8-3EB7-4B3E-BF73-158DA86C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77429">
              <a:off x="3073361" y="516276"/>
              <a:ext cx="6045276" cy="6065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0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35A6C-23EF-4F6A-89D4-97D4D33C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38148" r="23385" b="23269"/>
          <a:stretch/>
        </p:blipFill>
        <p:spPr>
          <a:xfrm>
            <a:off x="769247" y="1311812"/>
            <a:ext cx="10653505" cy="42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0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14E42-887D-4E57-B4B0-4D47F936B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0" t="26450" r="23500" b="36198"/>
          <a:stretch/>
        </p:blipFill>
        <p:spPr>
          <a:xfrm>
            <a:off x="649812" y="1143000"/>
            <a:ext cx="10892375" cy="42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1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F7332-2C89-40F0-9835-30851AC77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4" t="31375" r="23500" b="27784"/>
          <a:stretch/>
        </p:blipFill>
        <p:spPr>
          <a:xfrm>
            <a:off x="868547" y="1220373"/>
            <a:ext cx="10454906" cy="44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8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A0B5D-A2D1-41CF-A5BB-1B0862EB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4" t="39995" r="23500" b="21217"/>
          <a:stretch/>
        </p:blipFill>
        <p:spPr>
          <a:xfrm>
            <a:off x="581436" y="1216149"/>
            <a:ext cx="11029127" cy="44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1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3E746-616D-4807-A0BB-2D6B7604C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4" t="35480" r="23385" b="25321"/>
          <a:stretch/>
        </p:blipFill>
        <p:spPr>
          <a:xfrm>
            <a:off x="695455" y="1243610"/>
            <a:ext cx="10801090" cy="43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1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8CAEF-12B6-47E4-99C4-5C434878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4" t="29939" r="23500" b="28810"/>
          <a:stretch/>
        </p:blipFill>
        <p:spPr>
          <a:xfrm>
            <a:off x="686194" y="1130118"/>
            <a:ext cx="10819611" cy="45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08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5BA80-8F6D-4618-99A7-67947B3EC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8" t="38764" r="23269" b="23885"/>
          <a:stretch/>
        </p:blipFill>
        <p:spPr>
          <a:xfrm>
            <a:off x="650135" y="1337972"/>
            <a:ext cx="10891730" cy="41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39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2D156F-6B24-4F8E-AC3E-0F9A801B0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31991" r="23500" b="30041"/>
          <a:stretch/>
        </p:blipFill>
        <p:spPr>
          <a:xfrm>
            <a:off x="651637" y="1295087"/>
            <a:ext cx="10888725" cy="42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0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A38B5-BA3C-441B-A38D-93A1F44C8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31102" r="23478" b="29072"/>
          <a:stretch/>
        </p:blipFill>
        <p:spPr>
          <a:xfrm>
            <a:off x="647491" y="1249017"/>
            <a:ext cx="10603603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4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3CF9B-51CA-4485-A5E9-02D98CAB5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t="38353" r="23385" b="24295"/>
          <a:stretch/>
        </p:blipFill>
        <p:spPr>
          <a:xfrm>
            <a:off x="655282" y="1339948"/>
            <a:ext cx="10881435" cy="41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576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m  a  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E5EAD-230E-45A1-A792-10E14FA39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10"/>
          <a:stretch/>
        </p:blipFill>
        <p:spPr>
          <a:xfrm>
            <a:off x="3788491" y="318190"/>
            <a:ext cx="4710932" cy="62216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7EF03-0290-4166-8B2C-645B89373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27211" r="23369" b="33542"/>
          <a:stretch/>
        </p:blipFill>
        <p:spPr>
          <a:xfrm>
            <a:off x="611656" y="1404730"/>
            <a:ext cx="10968687" cy="44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2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AE5197-92C0-4E75-8170-64704D5D0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27476" r="23500" b="34351"/>
          <a:stretch/>
        </p:blipFill>
        <p:spPr>
          <a:xfrm>
            <a:off x="576699" y="1118858"/>
            <a:ext cx="11038602" cy="43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85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366CB-F57A-4C8B-9249-FF8BE774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33838" r="23500" b="27579"/>
          <a:stretch/>
        </p:blipFill>
        <p:spPr>
          <a:xfrm>
            <a:off x="643467" y="1256140"/>
            <a:ext cx="10905066" cy="4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a  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0E38F-AF0D-4943-958F-784CBA63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72" y="699756"/>
            <a:ext cx="4529811" cy="56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b  a  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9EE06-B32F-49E1-8D8B-CD903C66A71D}"/>
              </a:ext>
            </a:extLst>
          </p:cNvPr>
          <p:cNvGrpSpPr/>
          <p:nvPr/>
        </p:nvGrpSpPr>
        <p:grpSpPr>
          <a:xfrm>
            <a:off x="3627620" y="209862"/>
            <a:ext cx="4886793" cy="6220918"/>
            <a:chOff x="3627620" y="209862"/>
            <a:chExt cx="4886793" cy="62209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5E592C-3ED4-4297-A655-2459FD36D0FA}"/>
                </a:ext>
              </a:extLst>
            </p:cNvPr>
            <p:cNvSpPr/>
            <p:nvPr/>
          </p:nvSpPr>
          <p:spPr>
            <a:xfrm>
              <a:off x="3627620" y="209862"/>
              <a:ext cx="4886793" cy="6220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E312BE-4290-47B3-9F10-BD927A387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5274" y="369972"/>
              <a:ext cx="3499407" cy="577341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1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17C44-8B5F-40A8-A258-1A5452F999A2}"/>
              </a:ext>
            </a:extLst>
          </p:cNvPr>
          <p:cNvSpPr txBox="1"/>
          <p:nvPr/>
        </p:nvSpPr>
        <p:spPr>
          <a:xfrm>
            <a:off x="3788491" y="2644170"/>
            <a:ext cx="441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atin typeface="Comic Sans MS" panose="030F0702030302020204" pitchFamily="66" charset="0"/>
              </a:rPr>
              <a:t>p  a  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4F3EE-B519-4110-BA61-11C63BE5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38" y="970116"/>
            <a:ext cx="8555565" cy="49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B2E9C1E78E24B929EFECD8F06EC02" ma:contentTypeVersion="13" ma:contentTypeDescription="Create a new document." ma:contentTypeScope="" ma:versionID="c6c8d22b40928f92294772689dd32221">
  <xsd:schema xmlns:xsd="http://www.w3.org/2001/XMLSchema" xmlns:xs="http://www.w3.org/2001/XMLSchema" xmlns:p="http://schemas.microsoft.com/office/2006/metadata/properties" xmlns:ns2="ff24fa4e-2e11-4d76-aca5-c3f4d22af052" xmlns:ns3="980c71a9-e799-4946-91db-8383a8c865a3" targetNamespace="http://schemas.microsoft.com/office/2006/metadata/properties" ma:root="true" ma:fieldsID="53d9d450c83d2251a7910bdcaacf88c7" ns2:_="" ns3:_="">
    <xsd:import namespace="ff24fa4e-2e11-4d76-aca5-c3f4d22af052"/>
    <xsd:import namespace="980c71a9-e799-4946-91db-8383a8c86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fa4e-2e11-4d76-aca5-c3f4d22af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1a9-e799-4946-91db-8383a8c86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2151E2-B0DB-401B-A922-EEB270D82E55}"/>
</file>

<file path=customXml/itemProps2.xml><?xml version="1.0" encoding="utf-8"?>
<ds:datastoreItem xmlns:ds="http://schemas.openxmlformats.org/officeDocument/2006/customXml" ds:itemID="{43AF0696-9F6F-4EE0-BBD8-39AB47DCDD1A}"/>
</file>

<file path=customXml/itemProps3.xml><?xml version="1.0" encoding="utf-8"?>
<ds:datastoreItem xmlns:ds="http://schemas.openxmlformats.org/officeDocument/2006/customXml" ds:itemID="{A199323E-A8F4-4853-81F3-A4EE6460B88C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252</Words>
  <Application>Microsoft Office PowerPoint</Application>
  <PresentationFormat>Widescreen</PresentationFormat>
  <Paragraphs>65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Comic Sans MS</vt:lpstr>
      <vt:lpstr>Office Theme</vt:lpstr>
      <vt:lpstr>  Using the PowerPoint picture cards: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Cards for printing and choice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Using the PowerPoint picture cards:    </dc:title>
  <dc:creator>Danielle McKinney</dc:creator>
  <cp:lastModifiedBy>Danielle McKinney</cp:lastModifiedBy>
  <cp:revision>3</cp:revision>
  <dcterms:created xsi:type="dcterms:W3CDTF">2020-03-21T00:53:13Z</dcterms:created>
  <dcterms:modified xsi:type="dcterms:W3CDTF">2020-03-30T05:38:44Z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0x010100A06B2E9C1E78E24B929EFECD8F06EC02</vt:lpwstr>
  </property>
</Properties>
</file>