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14125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32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25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3721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00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12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6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21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38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5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6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4503-C1F3-40A3-8CF3-9CA3269FB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758952"/>
            <a:ext cx="3935262" cy="3679893"/>
          </a:xfrm>
        </p:spPr>
        <p:txBody>
          <a:bodyPr>
            <a:normAutofit/>
          </a:bodyPr>
          <a:lstStyle/>
          <a:p>
            <a:r>
              <a:rPr lang="en-CA" dirty="0"/>
              <a:t>Virtual ________ Store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52E883-4645-4DC9-86BA-F46601BD4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3950503" cy="1691640"/>
          </a:xfrm>
        </p:spPr>
        <p:txBody>
          <a:bodyPr>
            <a:normAutofit/>
          </a:bodyPr>
          <a:lstStyle/>
          <a:p>
            <a:r>
              <a:rPr lang="en-CA" i="1" dirty="0">
                <a:solidFill>
                  <a:schemeClr val="tx1">
                    <a:lumMod val="85000"/>
                  </a:schemeClr>
                </a:solidFill>
              </a:rPr>
              <a:t>Shop for ____________ Here!</a:t>
            </a:r>
          </a:p>
        </p:txBody>
      </p:sp>
    </p:spTree>
    <p:extLst>
      <p:ext uri="{BB962C8B-B14F-4D97-AF65-F5344CB8AC3E}">
        <p14:creationId xmlns:p14="http://schemas.microsoft.com/office/powerpoint/2010/main" val="1534304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986D2E45-C0AE-4505-BDD2-4BFD44EC5649}"/>
              </a:ext>
            </a:extLst>
          </p:cNvPr>
          <p:cNvSpPr txBox="1"/>
          <p:nvPr/>
        </p:nvSpPr>
        <p:spPr>
          <a:xfrm>
            <a:off x="770021" y="5204938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D62552-CB1F-41B1-AB8E-778635323A22}"/>
              </a:ext>
            </a:extLst>
          </p:cNvPr>
          <p:cNvSpPr txBox="1"/>
          <p:nvPr/>
        </p:nvSpPr>
        <p:spPr>
          <a:xfrm>
            <a:off x="8128445" y="5310369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90DA1C-C037-4D50-B45C-FC3FD61F2456}"/>
              </a:ext>
            </a:extLst>
          </p:cNvPr>
          <p:cNvSpPr txBox="1"/>
          <p:nvPr/>
        </p:nvSpPr>
        <p:spPr>
          <a:xfrm>
            <a:off x="4274256" y="5492749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1F1B74-440B-4985-8613-DD0028AA3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32" y="822065"/>
            <a:ext cx="3152274" cy="36433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9AE4B8-EC46-4482-B0B1-05F86286D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06" y="1177459"/>
            <a:ext cx="4042610" cy="40087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9B0572-A664-44F5-9522-D11C9F0DE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493" y="360712"/>
            <a:ext cx="3578282" cy="456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92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F78CAE2-077C-42D0-94BC-54A4D9124070}"/>
              </a:ext>
            </a:extLst>
          </p:cNvPr>
          <p:cNvSpPr txBox="1"/>
          <p:nvPr/>
        </p:nvSpPr>
        <p:spPr>
          <a:xfrm>
            <a:off x="376566" y="5620435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306BB0-BD05-41CD-91A3-010390627D8C}"/>
              </a:ext>
            </a:extLst>
          </p:cNvPr>
          <p:cNvSpPr txBox="1"/>
          <p:nvPr/>
        </p:nvSpPr>
        <p:spPr>
          <a:xfrm>
            <a:off x="4227525" y="5620434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7A03E3-E667-4ED5-9D1C-7EFEBC5BD3F2}"/>
              </a:ext>
            </a:extLst>
          </p:cNvPr>
          <p:cNvSpPr txBox="1"/>
          <p:nvPr/>
        </p:nvSpPr>
        <p:spPr>
          <a:xfrm>
            <a:off x="7964476" y="5620434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687DA-1B54-4A07-881A-163C8BAC6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2" y="601577"/>
            <a:ext cx="2063245" cy="4633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3CCF19-DF47-4AAF-9F34-157458D46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525" y="579348"/>
            <a:ext cx="2430379" cy="47745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4EBBBB-37B3-414F-B5CD-BC1FB647F080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8262052" y="579348"/>
            <a:ext cx="2060627" cy="463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3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ED8FD99-96E7-4B02-AE74-AC364DEB1CC5}"/>
              </a:ext>
            </a:extLst>
          </p:cNvPr>
          <p:cNvSpPr txBox="1"/>
          <p:nvPr/>
        </p:nvSpPr>
        <p:spPr>
          <a:xfrm>
            <a:off x="820553" y="5357336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13361-2BD8-4167-B614-A1AA89F8088F}"/>
              </a:ext>
            </a:extLst>
          </p:cNvPr>
          <p:cNvSpPr txBox="1"/>
          <p:nvPr/>
        </p:nvSpPr>
        <p:spPr>
          <a:xfrm>
            <a:off x="4576277" y="5357336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23EFD-5D64-4343-A33E-80F9908B5388}"/>
              </a:ext>
            </a:extLst>
          </p:cNvPr>
          <p:cNvSpPr txBox="1"/>
          <p:nvPr/>
        </p:nvSpPr>
        <p:spPr>
          <a:xfrm>
            <a:off x="8230132" y="5357335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40458F-F26A-4D4A-B7B1-A8FABD70D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53" y="2432865"/>
            <a:ext cx="2049401" cy="2273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960435-400E-4665-92B8-3D4DDECA9E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885" y="2215375"/>
            <a:ext cx="2737341" cy="221304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3896730-15C3-4127-A90D-200CB6575DA8}"/>
              </a:ext>
            </a:extLst>
          </p:cNvPr>
          <p:cNvGrpSpPr/>
          <p:nvPr/>
        </p:nvGrpSpPr>
        <p:grpSpPr>
          <a:xfrm>
            <a:off x="8288127" y="1879222"/>
            <a:ext cx="2205133" cy="2884689"/>
            <a:chOff x="8230132" y="1776858"/>
            <a:chExt cx="2788093" cy="3388563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C7FBDF7-1028-43B5-9A29-9E12CC09F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0132" y="2819189"/>
              <a:ext cx="1572609" cy="23462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6857D5E-955A-47D9-971D-F6A7956E4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45321" y="1776858"/>
              <a:ext cx="1572904" cy="2347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026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4BC5A4-0930-4B1B-9477-056E11ED40AB}"/>
              </a:ext>
            </a:extLst>
          </p:cNvPr>
          <p:cNvSpPr txBox="1"/>
          <p:nvPr/>
        </p:nvSpPr>
        <p:spPr>
          <a:xfrm>
            <a:off x="669756" y="5204937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60A033-8A33-4371-9914-A74B8EE5676A}"/>
              </a:ext>
            </a:extLst>
          </p:cNvPr>
          <p:cNvSpPr txBox="1"/>
          <p:nvPr/>
        </p:nvSpPr>
        <p:spPr>
          <a:xfrm>
            <a:off x="4278933" y="5204937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1DC043-99B2-4E54-A106-05C15FB54334}"/>
              </a:ext>
            </a:extLst>
          </p:cNvPr>
          <p:cNvSpPr txBox="1"/>
          <p:nvPr/>
        </p:nvSpPr>
        <p:spPr>
          <a:xfrm>
            <a:off x="7748337" y="5204937"/>
            <a:ext cx="2430379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68887C-D560-4E00-9671-22C27D21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533" y="2852878"/>
            <a:ext cx="1707028" cy="115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0F04C-3C44-46E1-BDEF-D40A73A837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85" y="3699476"/>
            <a:ext cx="1704762" cy="115238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810D87A-26AA-4464-B606-073B511480DC}"/>
              </a:ext>
            </a:extLst>
          </p:cNvPr>
          <p:cNvGrpSpPr/>
          <p:nvPr/>
        </p:nvGrpSpPr>
        <p:grpSpPr>
          <a:xfrm>
            <a:off x="326598" y="2857179"/>
            <a:ext cx="2914091" cy="2142524"/>
            <a:chOff x="541859" y="2852878"/>
            <a:chExt cx="2558276" cy="19989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B064160-8E0C-4362-A67E-D6A41788A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107" y="2852878"/>
              <a:ext cx="1707028" cy="11522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DB315F-0DE8-4DBC-A7A3-F06813228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859" y="3699476"/>
              <a:ext cx="1704762" cy="1152381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EA3CE64-2D95-4C55-87D8-6718EEC70A52}"/>
              </a:ext>
            </a:extLst>
          </p:cNvPr>
          <p:cNvGrpSpPr/>
          <p:nvPr/>
        </p:nvGrpSpPr>
        <p:grpSpPr>
          <a:xfrm>
            <a:off x="4143136" y="2573867"/>
            <a:ext cx="3047886" cy="2277990"/>
            <a:chOff x="4143136" y="2816189"/>
            <a:chExt cx="2743244" cy="203566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665AA39-0C57-4C6A-AC6F-0C6406521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43136" y="3785190"/>
              <a:ext cx="1828571" cy="1066667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C12B71-E824-4E61-B135-9C179A3EE2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57421" y="2816189"/>
              <a:ext cx="1828959" cy="1066892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7845937-F359-4CC7-9ACB-2319CBBF0B6E}"/>
              </a:ext>
            </a:extLst>
          </p:cNvPr>
          <p:cNvGrpSpPr/>
          <p:nvPr/>
        </p:nvGrpSpPr>
        <p:grpSpPr>
          <a:xfrm>
            <a:off x="7868222" y="2573867"/>
            <a:ext cx="2540134" cy="2401776"/>
            <a:chOff x="7868222" y="2816189"/>
            <a:chExt cx="2310494" cy="215945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A3D23BD-9EF7-47AC-8129-DF9C84E6C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8240" y="2816189"/>
              <a:ext cx="1790476" cy="1133333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F04EC5-C90E-4948-920E-B611231ED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868222" y="3842310"/>
              <a:ext cx="1790476" cy="1133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636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B3418B1-08D7-4B18-8E16-EEFE16D22E01}"/>
              </a:ext>
            </a:extLst>
          </p:cNvPr>
          <p:cNvSpPr txBox="1"/>
          <p:nvPr/>
        </p:nvSpPr>
        <p:spPr>
          <a:xfrm>
            <a:off x="814862" y="4972715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9CC9F8-7B49-4D6C-AA47-D6AF34B586DD}"/>
              </a:ext>
            </a:extLst>
          </p:cNvPr>
          <p:cNvSpPr txBox="1"/>
          <p:nvPr/>
        </p:nvSpPr>
        <p:spPr>
          <a:xfrm>
            <a:off x="4669022" y="5675934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5EA94F-6F0A-417E-AF1F-CCDA022689D5}"/>
              </a:ext>
            </a:extLst>
          </p:cNvPr>
          <p:cNvSpPr txBox="1"/>
          <p:nvPr/>
        </p:nvSpPr>
        <p:spPr>
          <a:xfrm>
            <a:off x="8523182" y="4972714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798212-C5F3-478E-886A-16E061172449}"/>
              </a:ext>
            </a:extLst>
          </p:cNvPr>
          <p:cNvGrpSpPr/>
          <p:nvPr/>
        </p:nvGrpSpPr>
        <p:grpSpPr>
          <a:xfrm>
            <a:off x="341670" y="2331130"/>
            <a:ext cx="2804447" cy="2449673"/>
            <a:chOff x="228781" y="2523041"/>
            <a:chExt cx="2804447" cy="24496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1543F20-CA4D-465A-82EB-1EAC1CB5E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781" y="3551612"/>
              <a:ext cx="2000069" cy="1421102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702FB42-59E4-42B1-AFDE-60D5D9B78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3159" y="2523041"/>
              <a:ext cx="2000069" cy="1421102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58584A-E88F-4744-B164-A961B7BC3403}"/>
              </a:ext>
            </a:extLst>
          </p:cNvPr>
          <p:cNvGrpSpPr/>
          <p:nvPr/>
        </p:nvGrpSpPr>
        <p:grpSpPr>
          <a:xfrm>
            <a:off x="4172286" y="2473746"/>
            <a:ext cx="3175482" cy="3107822"/>
            <a:chOff x="4172286" y="2473746"/>
            <a:chExt cx="3175482" cy="310782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6A6DBE5-FDF2-4816-991F-1CA085E03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2286" y="3511565"/>
              <a:ext cx="2000070" cy="20700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A13E3F-10B6-46C4-B42A-6ACA60BEB4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48107" y="2473746"/>
              <a:ext cx="1999661" cy="20728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8BDF2B64-5E2A-4AF3-B606-032E34932F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23182" y="2473830"/>
            <a:ext cx="2430379" cy="216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026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BC054D0-6C0C-479B-93BB-7F9B67ADAE22}"/>
              </a:ext>
            </a:extLst>
          </p:cNvPr>
          <p:cNvSpPr txBox="1"/>
          <p:nvPr/>
        </p:nvSpPr>
        <p:spPr>
          <a:xfrm>
            <a:off x="668690" y="5589952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9FAD25-28D7-4BA5-836F-BB530F3DEA46}"/>
              </a:ext>
            </a:extLst>
          </p:cNvPr>
          <p:cNvSpPr txBox="1"/>
          <p:nvPr/>
        </p:nvSpPr>
        <p:spPr>
          <a:xfrm>
            <a:off x="4242394" y="5174453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5B0CA-B40D-4AAA-9451-0EA62F8E2CE7}"/>
              </a:ext>
            </a:extLst>
          </p:cNvPr>
          <p:cNvSpPr txBox="1"/>
          <p:nvPr/>
        </p:nvSpPr>
        <p:spPr>
          <a:xfrm>
            <a:off x="7972337" y="5448924"/>
            <a:ext cx="2430378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2A22CE-AB60-450C-BA99-B48FFF594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4" y="2717749"/>
            <a:ext cx="3085714" cy="20095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48E06E-9B2D-439C-980E-5D8A65D55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9915" y="2438523"/>
            <a:ext cx="2914286" cy="20380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0585C8E-2A9A-4D9F-95DD-A631A8D99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858" y="2717749"/>
            <a:ext cx="2742857" cy="2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99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D79833AA-BCD0-4408-86A1-B5BE796273D1}"/>
              </a:ext>
            </a:extLst>
          </p:cNvPr>
          <p:cNvSpPr txBox="1"/>
          <p:nvPr/>
        </p:nvSpPr>
        <p:spPr>
          <a:xfrm>
            <a:off x="706971" y="5204938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6C12FE-1644-4455-AF42-D676C428E185}"/>
              </a:ext>
            </a:extLst>
          </p:cNvPr>
          <p:cNvSpPr txBox="1"/>
          <p:nvPr/>
        </p:nvSpPr>
        <p:spPr>
          <a:xfrm>
            <a:off x="4451833" y="5620436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F78BA4-D126-41AB-B866-549A9CB4D122}"/>
              </a:ext>
            </a:extLst>
          </p:cNvPr>
          <p:cNvSpPr txBox="1"/>
          <p:nvPr/>
        </p:nvSpPr>
        <p:spPr>
          <a:xfrm>
            <a:off x="8289480" y="5204938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8B4206-C85E-4A9B-BA68-43D57AC31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85" y="3123133"/>
            <a:ext cx="2430379" cy="17253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F121796-5C12-4930-BB9C-1FEB411AC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03" y="3852557"/>
            <a:ext cx="2895238" cy="13523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597439-BF66-4F7D-B4B3-F92DFD427A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227" y="3181031"/>
            <a:ext cx="3009524" cy="1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21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6749C7FF-D2D1-44F9-9F18-CFBA6D1D40D2}"/>
              </a:ext>
            </a:extLst>
          </p:cNvPr>
          <p:cNvSpPr txBox="1"/>
          <p:nvPr/>
        </p:nvSpPr>
        <p:spPr>
          <a:xfrm>
            <a:off x="594344" y="5107479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3CC04-4774-4A22-BAE7-1044ED13210B}"/>
              </a:ext>
            </a:extLst>
          </p:cNvPr>
          <p:cNvSpPr txBox="1"/>
          <p:nvPr/>
        </p:nvSpPr>
        <p:spPr>
          <a:xfrm>
            <a:off x="4174039" y="5522978"/>
            <a:ext cx="2430379" cy="83099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5CE12F-B27A-4D78-B0C5-D5795A95F344}"/>
              </a:ext>
            </a:extLst>
          </p:cNvPr>
          <p:cNvSpPr txBox="1"/>
          <p:nvPr/>
        </p:nvSpPr>
        <p:spPr>
          <a:xfrm>
            <a:off x="7902223" y="5107478"/>
            <a:ext cx="2370667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sz="4800" dirty="0"/>
              <a:t>$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C62E2-3CDD-44C6-8FAF-8DC20209B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17" y="1664155"/>
            <a:ext cx="1435691" cy="34433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7DD82F-6B88-40E0-A6A7-938020F72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256" y="2941107"/>
            <a:ext cx="2735162" cy="16669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5B81DC-3E9B-4D96-8A1D-822F80D68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7550" y="1750522"/>
            <a:ext cx="3076190" cy="30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468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B2E9C1E78E24B929EFECD8F06EC02" ma:contentTypeVersion="13" ma:contentTypeDescription="Create a new document." ma:contentTypeScope="" ma:versionID="c6c8d22b40928f92294772689dd32221">
  <xsd:schema xmlns:xsd="http://www.w3.org/2001/XMLSchema" xmlns:xs="http://www.w3.org/2001/XMLSchema" xmlns:p="http://schemas.microsoft.com/office/2006/metadata/properties" xmlns:ns2="ff24fa4e-2e11-4d76-aca5-c3f4d22af052" xmlns:ns3="980c71a9-e799-4946-91db-8383a8c865a3" targetNamespace="http://schemas.microsoft.com/office/2006/metadata/properties" ma:root="true" ma:fieldsID="53d9d450c83d2251a7910bdcaacf88c7" ns2:_="" ns3:_="">
    <xsd:import namespace="ff24fa4e-2e11-4d76-aca5-c3f4d22af052"/>
    <xsd:import namespace="980c71a9-e799-4946-91db-8383a8c86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fa4e-2e11-4d76-aca5-c3f4d22af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71a9-e799-4946-91db-8383a8c86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9CFCDEA-1CD7-4D4F-942F-FEDC997B1DEE}"/>
</file>

<file path=customXml/itemProps2.xml><?xml version="1.0" encoding="utf-8"?>
<ds:datastoreItem xmlns:ds="http://schemas.openxmlformats.org/officeDocument/2006/customXml" ds:itemID="{BAD8377B-8730-4BC1-9714-C4CE161C8569}"/>
</file>

<file path=customXml/itemProps3.xml><?xml version="1.0" encoding="utf-8"?>
<ds:datastoreItem xmlns:ds="http://schemas.openxmlformats.org/officeDocument/2006/customXml" ds:itemID="{DD7EFFE1-D223-4C47-AF7C-21FD82626461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149</TotalTime>
  <Words>32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Schoolbook</vt:lpstr>
      <vt:lpstr>Wingdings 2</vt:lpstr>
      <vt:lpstr>View</vt:lpstr>
      <vt:lpstr>Virtual ________ Store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Clothing Store</dc:title>
  <dc:creator>Danielle McKinney</dc:creator>
  <cp:lastModifiedBy>Danielle McKinney</cp:lastModifiedBy>
  <cp:revision>11</cp:revision>
  <dcterms:created xsi:type="dcterms:W3CDTF">2020-03-30T22:20:50Z</dcterms:created>
  <dcterms:modified xsi:type="dcterms:W3CDTF">2020-04-07T05:41:25Z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0x010100A06B2E9C1E78E24B929EFECD8F06EC02</vt:lpwstr>
  </property>
</Properties>
</file>